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Suzanne </a:t>
            </a:r>
            <a:r>
              <a:rPr lang="en-US" dirty="0" smtClean="0"/>
              <a:t>Baker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Geriatrics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suzanne.baker@med.fsu.edu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Exploring Depression in Older Adults</a:t>
            </a:r>
          </a:p>
          <a:p>
            <a:r>
              <a:rPr lang="en-US" dirty="0" smtClean="0"/>
              <a:t>Medical Education Research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Disparities in health outcomes for older adults, depression, research methodology and ethics, medical education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 can assist with survey methods, development of grant </a:t>
            </a:r>
            <a:r>
              <a:rPr lang="en-US" dirty="0"/>
              <a:t>proposals, </a:t>
            </a:r>
            <a:r>
              <a:rPr lang="en-US" dirty="0" smtClean="0"/>
              <a:t>monitoring </a:t>
            </a:r>
            <a:r>
              <a:rPr lang="en-US" dirty="0"/>
              <a:t>research projects, writing and submitting Institutional Review Board applications</a:t>
            </a:r>
            <a:r>
              <a:rPr lang="en-US" dirty="0" smtClean="0"/>
              <a:t>, as well as, mentoring students.</a:t>
            </a:r>
            <a:endParaRPr lang="en-US" dirty="0"/>
          </a:p>
        </p:txBody>
      </p:sp>
      <p:pic>
        <p:nvPicPr>
          <p:cNvPr id="245" name="Picture Placeholder 24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6" b="23818"/>
          <a:stretch/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3073</TotalTime>
  <Words>60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152</cp:revision>
  <dcterms:created xsi:type="dcterms:W3CDTF">2016-03-29T15:11:58Z</dcterms:created>
  <dcterms:modified xsi:type="dcterms:W3CDTF">2016-04-18T19:01:23Z</dcterms:modified>
</cp:coreProperties>
</file>