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algn="l" defTabSz="2632075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316038" indent="-858838" algn="l" defTabSz="2632075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632075" indent="-1717675" algn="l" defTabSz="2632075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3949700" indent="-2578100" algn="l" defTabSz="2632075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265738" indent="-3436938" algn="l" defTabSz="2632075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28" d="100"/>
          <a:sy n="28" d="100"/>
        </p:scale>
        <p:origin x="2034" y="13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50888" y="750888"/>
            <a:ext cx="20443825" cy="31416625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10761663" y="1873250"/>
            <a:ext cx="101584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4400" smtClean="0">
                <a:latin typeface="Arial" pitchFamily="34" charset="0"/>
              </a:rPr>
              <a:t>Name:</a:t>
            </a: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10761663" y="4419600"/>
            <a:ext cx="101584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4400" smtClean="0">
                <a:latin typeface="Arial" pitchFamily="34" charset="0"/>
              </a:rPr>
              <a:t>Department: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10761663" y="8224838"/>
            <a:ext cx="101584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4400" smtClean="0">
                <a:latin typeface="Arial" pitchFamily="34" charset="0"/>
              </a:rPr>
              <a:t>Contact: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1382713" y="11544300"/>
            <a:ext cx="101584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en-US" sz="4400" b="1" smtClean="0">
                <a:latin typeface="Arial" pitchFamily="34" charset="0"/>
              </a:rPr>
              <a:t>Current Research:</a:t>
            </a: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1382713" y="18905538"/>
            <a:ext cx="101584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en-US" sz="4400" b="1" smtClean="0">
                <a:latin typeface="Arial" pitchFamily="34" charset="0"/>
              </a:rPr>
              <a:t>What I am Interested in:</a:t>
            </a:r>
          </a:p>
        </p:txBody>
      </p:sp>
      <p:sp>
        <p:nvSpPr>
          <p:cNvPr id="22" name="TextBox 21"/>
          <p:cNvSpPr txBox="1">
            <a:spLocks noChangeArrowheads="1"/>
          </p:cNvSpPr>
          <p:nvPr userDrawn="1"/>
        </p:nvSpPr>
        <p:spPr bwMode="auto">
          <a:xfrm>
            <a:off x="1382713" y="22685375"/>
            <a:ext cx="101584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en-US" sz="4400" b="1" smtClean="0">
                <a:latin typeface="Arial" pitchFamily="34" charset="0"/>
              </a:rPr>
              <a:t>Strengths: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377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4EB964F-1784-4557-BEC7-FE6496774437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EB2A12-B962-457E-B4E1-9C6DB78CD9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13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908796E-4711-47C2-A0EB-7910E5B3E7F1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CF745B-A109-49E0-8A5A-709922463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24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0E18083-2A25-40BE-B826-A88236A9D732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080FFF3-9D86-4B00-8324-C899C9772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53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B14451-AC19-4D5E-BA1A-2907A1CD4EE7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8CCC186-2E68-44AD-B753-59231FC30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07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E46D9CE-9D2A-452E-84CD-3E3D1D7B3C61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D6D2E8-CBD5-459A-9EA1-EC215DDBF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58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69A11AB-EC7E-41A6-B494-45B6D95A42AB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0F7080C-1D7B-4ADD-B02B-FC2D5B922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40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41663B0-4CDF-453D-ABCC-D9C281706BC1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32CC48D-1998-4629-9CB8-BA7426E35F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70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A55707-EBB7-4160-87F8-4CD76A102E40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10CA34-1B71-4932-B0EF-575B8C9FDF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9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9A5283-A2E6-40FD-8E96-5D82D30790F6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D13441-7C95-44CD-8525-9679B3474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11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8CE39EE-BC64-49D7-B8DB-ECDDE765BB2D}" type="datetimeFigureOut">
              <a:rPr lang="en-US" altLang="en-US"/>
              <a:pPr>
                <a:defRPr/>
              </a:pPr>
              <a:t>4/18/2016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AEB399A-DB3D-4DBE-A723-016D9F4B9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02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2pPr>
      <a:lvl3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3pPr>
      <a:lvl4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4pPr>
      <a:lvl5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5pPr>
      <a:lvl6pPr marL="4572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6pPr>
      <a:lvl7pPr marL="9144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7pPr>
      <a:lvl8pPr marL="13716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8pPr>
      <a:lvl9pPr marL="18288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itchFamily="34" charset="0"/>
        </a:defRPr>
      </a:lvl9pPr>
    </p:titleStyle>
    <p:bodyStyle>
      <a:lvl1pPr marL="547688" indent="-547688" algn="l" defTabSz="2193925" rtl="0" eaLnBrk="0" fontAlgn="base" hangingPunct="0">
        <a:lnSpc>
          <a:spcPct val="90000"/>
        </a:lnSpc>
        <a:spcBef>
          <a:spcPts val="2400"/>
        </a:spcBef>
        <a:spcAft>
          <a:spcPct val="0"/>
        </a:spcAft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1pPr>
      <a:lvl2pPr marL="1644650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163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125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44"/>
          <p:cNvSpPr>
            <a:spLocks noGrp="1"/>
          </p:cNvSpPr>
          <p:nvPr>
            <p:ph type="body" sz="quarter" idx="11"/>
          </p:nvPr>
        </p:nvSpPr>
        <p:spPr bwMode="auto">
          <a:xfrm>
            <a:off x="10761663" y="2711450"/>
            <a:ext cx="10158412" cy="992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So Hyun Park</a:t>
            </a:r>
          </a:p>
        </p:txBody>
      </p:sp>
      <p:sp>
        <p:nvSpPr>
          <p:cNvPr id="12291" name="Text Placeholder 45"/>
          <p:cNvSpPr>
            <a:spLocks noGrp="1"/>
          </p:cNvSpPr>
          <p:nvPr>
            <p:ph type="body" sz="quarter" idx="12"/>
          </p:nvPr>
        </p:nvSpPr>
        <p:spPr bwMode="auto">
          <a:xfrm>
            <a:off x="10761663" y="5187950"/>
            <a:ext cx="10158412" cy="2044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College of Nursing</a:t>
            </a:r>
          </a:p>
        </p:txBody>
      </p:sp>
      <p:sp>
        <p:nvSpPr>
          <p:cNvPr id="12292" name="Text Placeholder 46"/>
          <p:cNvSpPr>
            <a:spLocks noGrp="1"/>
          </p:cNvSpPr>
          <p:nvPr>
            <p:ph type="body" sz="quarter" idx="13"/>
          </p:nvPr>
        </p:nvSpPr>
        <p:spPr bwMode="auto">
          <a:xfrm>
            <a:off x="10761663" y="8994775"/>
            <a:ext cx="10158412" cy="1084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spark10@fsu.edu</a:t>
            </a:r>
          </a:p>
        </p:txBody>
      </p:sp>
      <p:sp>
        <p:nvSpPr>
          <p:cNvPr id="12293" name="Text Placeholder 6"/>
          <p:cNvSpPr>
            <a:spLocks noGrp="1"/>
          </p:cNvSpPr>
          <p:nvPr>
            <p:ph type="body" sz="quarter" idx="14"/>
          </p:nvPr>
        </p:nvSpPr>
        <p:spPr bwMode="auto">
          <a:xfrm>
            <a:off x="1382713" y="12428538"/>
            <a:ext cx="19259550" cy="5837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2193925" fontAlgn="base">
              <a:spcAft>
                <a:spcPct val="0"/>
              </a:spcAft>
            </a:pPr>
            <a:r>
              <a:rPr lang="en-US" altLang="en-US" smtClean="0">
                <a:ea typeface="Malgun Gothic" panose="020B0503020000020004" pitchFamily="34" charset="-127"/>
              </a:rPr>
              <a:t>Factors Influencing Obesity Among Preschoolers: Multi Level Approach.</a:t>
            </a:r>
          </a:p>
          <a:p>
            <a:pPr defTabSz="2193925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mtClean="0">
                <a:ea typeface="Malgun Gothic" panose="020B0503020000020004" pitchFamily="34" charset="-127"/>
              </a:rPr>
              <a:t> - Funded by Florida State University First Year Assistant Professor Grant and FSU College of Nursing Infrastructure Grant</a:t>
            </a:r>
          </a:p>
          <a:p>
            <a:pPr defTabSz="2193925" fontAlgn="base">
              <a:spcAft>
                <a:spcPct val="0"/>
              </a:spcAft>
            </a:pPr>
            <a:r>
              <a:rPr lang="en-US" altLang="en-US" smtClean="0">
                <a:ea typeface="Batang" panose="02030600000101010101" pitchFamily="18" charset="-127"/>
              </a:rPr>
              <a:t>Promoting a Healthy Childcare Obesogenic Environment: A Focus Group Study of Childcare Providers’ Perspectives</a:t>
            </a:r>
            <a:endParaRPr lang="en-US" altLang="en-US" smtClean="0"/>
          </a:p>
        </p:txBody>
      </p:sp>
      <p:sp>
        <p:nvSpPr>
          <p:cNvPr id="12294" name="Text Placeholder 7"/>
          <p:cNvSpPr>
            <a:spLocks noGrp="1"/>
          </p:cNvSpPr>
          <p:nvPr>
            <p:ph type="body" sz="quarter" idx="15"/>
          </p:nvPr>
        </p:nvSpPr>
        <p:spPr bwMode="auto">
          <a:xfrm>
            <a:off x="1382713" y="19789775"/>
            <a:ext cx="19259550" cy="1966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indent="-685800" defTabSz="2193925" fontAlgn="base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mtClean="0"/>
              <a:t>Childhood obesity</a:t>
            </a:r>
          </a:p>
          <a:p>
            <a:pPr marL="685800" indent="-685800" defTabSz="2193925" fontAlgn="base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mtClean="0"/>
              <a:t>Child and family health</a:t>
            </a:r>
          </a:p>
          <a:p>
            <a:pPr marL="685800" indent="-685800" defTabSz="2193925" fontAlgn="base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mtClean="0"/>
              <a:t>Minority health</a:t>
            </a:r>
          </a:p>
        </p:txBody>
      </p:sp>
      <p:sp>
        <p:nvSpPr>
          <p:cNvPr id="12295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1382713" y="23569613"/>
            <a:ext cx="19259550" cy="7794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2193925" fontAlgn="base">
              <a:spcAft>
                <a:spcPct val="0"/>
              </a:spcAft>
            </a:pPr>
            <a:r>
              <a:rPr lang="en-US" altLang="en-US" smtClean="0"/>
              <a:t>I have been the principal investigator of researches to explore comprehensively understand factors contributing childhood obesity. I have worked on different types of research, including quantitative and qualitative study, psychometric analysis, and secondary data analysis. </a:t>
            </a:r>
          </a:p>
        </p:txBody>
      </p:sp>
      <p:pic>
        <p:nvPicPr>
          <p:cNvPr id="12296" name="Picture Placeholder 23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63" y="1476375"/>
            <a:ext cx="7780337" cy="9215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3091</TotalTime>
  <Words>100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Calibri Light</vt:lpstr>
      <vt:lpstr>Malgun Gothic</vt:lpstr>
      <vt:lpstr>Batang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Kevin John</cp:lastModifiedBy>
  <cp:revision>151</cp:revision>
  <dcterms:created xsi:type="dcterms:W3CDTF">2016-03-29T15:11:58Z</dcterms:created>
  <dcterms:modified xsi:type="dcterms:W3CDTF">2016-04-18T19:22:22Z</dcterms:modified>
</cp:coreProperties>
</file>