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Sanghee</a:t>
            </a:r>
            <a:r>
              <a:rPr lang="en-US"/>
              <a:t> Oh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School of </a:t>
            </a:r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shoh@cci.fsu.edu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Social Media &amp; Health Information Behavior Research. Funded </a:t>
            </a:r>
            <a:r>
              <a:rPr lang="en-US" dirty="0"/>
              <a:t>by OCLC/ALISE Library &amp; Information Science Research </a:t>
            </a:r>
            <a:r>
              <a:rPr lang="en-US" dirty="0" smtClean="0"/>
              <a:t>Grants</a:t>
            </a:r>
          </a:p>
          <a:p>
            <a:pPr lvl="1">
              <a:lnSpc>
                <a:spcPct val="150000"/>
              </a:lnSpc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Cancer Information Needs Assessment in Social Media </a:t>
            </a:r>
          </a:p>
          <a:p>
            <a:pPr lvl="1">
              <a:lnSpc>
                <a:spcPct val="150000"/>
              </a:lnSpc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Using the Methods of Content Analysis and Text Mining</a:t>
            </a:r>
          </a:p>
          <a:p>
            <a:pPr lvl="1"/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382712" y="19789272"/>
            <a:ext cx="19259867" cy="2591757"/>
          </a:xfrm>
        </p:spPr>
        <p:txBody>
          <a:bodyPr/>
          <a:lstStyle/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Big social data analysis, health data analysis </a:t>
            </a:r>
          </a:p>
          <a:p>
            <a:pPr marL="685800" indent="-6858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Health information technology promotion and education for seniors 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I utilize a mixed method approach to incorporate both qualitative and quantitative data collection and analysis. Methods used include surveys, content analysis, and text mining</a:t>
            </a:r>
            <a:r>
              <a:rPr lang="en-US" dirty="0" smtClean="0"/>
              <a:t>. </a:t>
            </a:r>
            <a:r>
              <a:rPr lang="en-US" dirty="0"/>
              <a:t>I work </a:t>
            </a:r>
            <a:r>
              <a:rPr lang="en-US" dirty="0" smtClean="0"/>
              <a:t>in </a:t>
            </a:r>
            <a:r>
              <a:rPr lang="en-US" dirty="0"/>
              <a:t>collaboration with international and interdisciplinary scholars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2" name="Picture Placeholder 1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52" b="365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3109</TotalTime>
  <Words>94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149</cp:revision>
  <dcterms:created xsi:type="dcterms:W3CDTF">2016-03-29T15:11:58Z</dcterms:created>
  <dcterms:modified xsi:type="dcterms:W3CDTF">2016-04-18T19:00:10Z</dcterms:modified>
</cp:coreProperties>
</file>