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>
        <p:scale>
          <a:sx n="20" d="100"/>
          <a:sy n="20" d="100"/>
        </p:scale>
        <p:origin x="-1734" y="-762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/>
              <a:t>Rakesh Singh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4400" dirty="0" smtClean="0"/>
              <a:t>Translational Research Laboratory</a:t>
            </a:r>
            <a:endParaRPr lang="en-US" sz="4400" dirty="0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rakesh.singh@med.fsu.edu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Global proteome profiling and analysis</a:t>
            </a:r>
          </a:p>
          <a:p>
            <a:r>
              <a:rPr lang="en-US" dirty="0" smtClean="0"/>
              <a:t>Quantitative proteomics, LFQ/SILAQ/TMT/</a:t>
            </a:r>
            <a:r>
              <a:rPr lang="en-US" dirty="0" err="1" smtClean="0"/>
              <a:t>iTRAQ</a:t>
            </a:r>
            <a:endParaRPr lang="en-US" dirty="0" smtClean="0"/>
          </a:p>
          <a:p>
            <a:r>
              <a:rPr lang="en-US" dirty="0" err="1" smtClean="0"/>
              <a:t>Interactome</a:t>
            </a:r>
            <a:r>
              <a:rPr lang="en-US" dirty="0" smtClean="0"/>
              <a:t> detection and analysis by AE-MS</a:t>
            </a:r>
          </a:p>
          <a:p>
            <a:r>
              <a:rPr lang="en-US" dirty="0" smtClean="0"/>
              <a:t>Microbial/Pathogen detection by MALDI-TOF/TOF</a:t>
            </a:r>
          </a:p>
          <a:p>
            <a:r>
              <a:rPr lang="en-US" dirty="0" smtClean="0"/>
              <a:t>Mass Spectral Imaging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Early Disease Diagnosis and Biomarker Development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1143000" indent="-6858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Expert </a:t>
            </a:r>
            <a:r>
              <a:rPr lang="en-US" dirty="0"/>
              <a:t>in protein-protein interaction analysis by genetic, biochemical and mass spectrometric methods.</a:t>
            </a:r>
          </a:p>
          <a:p>
            <a:pPr marL="1143000" lvl="0" indent="-6858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Expert </a:t>
            </a:r>
            <a:r>
              <a:rPr lang="en-US" dirty="0"/>
              <a:t>in cell/tissue culture, cell based assay development and advanced fluorescent microscopy.  </a:t>
            </a:r>
            <a:endParaRPr lang="en-US" dirty="0">
              <a:latin typeface="Arial"/>
              <a:ea typeface="Calibri"/>
              <a:cs typeface="Times New Roman"/>
            </a:endParaRPr>
          </a:p>
          <a:p>
            <a:pPr marL="1143000" lvl="0" indent="-6858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End </a:t>
            </a:r>
            <a:r>
              <a:rPr lang="en-US" dirty="0"/>
              <a:t>to end expertise in proteomics technology especially </a:t>
            </a:r>
            <a:r>
              <a:rPr lang="en-US" dirty="0" err="1"/>
              <a:t>Orbitrap</a:t>
            </a:r>
            <a:r>
              <a:rPr lang="en-US" dirty="0"/>
              <a:t> and Q </a:t>
            </a:r>
            <a:r>
              <a:rPr lang="en-US" dirty="0" err="1"/>
              <a:t>Exactive</a:t>
            </a:r>
            <a:r>
              <a:rPr lang="en-US" dirty="0"/>
              <a:t> based proteomic workflows</a:t>
            </a:r>
            <a:r>
              <a:rPr lang="en-US" dirty="0" smtClean="0"/>
              <a:t>.</a:t>
            </a:r>
          </a:p>
          <a:p>
            <a:pPr marL="1143000" lvl="0" indent="-6858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latin typeface="Arial"/>
                <a:ea typeface="Calibri"/>
                <a:cs typeface="Times New Roman"/>
              </a:rPr>
              <a:t>Experimental design, proteomic data analysis</a:t>
            </a:r>
            <a:endParaRPr lang="en-US" dirty="0">
              <a:latin typeface="Arial"/>
              <a:ea typeface="Calibri"/>
              <a:cs typeface="Times New Roman"/>
            </a:endParaRPr>
          </a:p>
          <a:p>
            <a:pPr marL="457200" algn="just">
              <a:spcBef>
                <a:spcPts val="0"/>
              </a:spcBef>
            </a:pPr>
            <a:endParaRPr lang="en-US" sz="5400" dirty="0">
              <a:latin typeface="Arial"/>
              <a:ea typeface="Calibri"/>
              <a:cs typeface="Times New Roman"/>
            </a:endParaRPr>
          </a:p>
          <a:p>
            <a:endParaRPr lang="en-US" dirty="0"/>
          </a:p>
        </p:txBody>
      </p:sp>
      <p:pic>
        <p:nvPicPr>
          <p:cNvPr id="215" name="Picture Placeholder 214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33" b="253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3071</TotalTime>
  <Words>84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NHMFL</cp:lastModifiedBy>
  <cp:revision>138</cp:revision>
  <dcterms:created xsi:type="dcterms:W3CDTF">2016-03-29T15:11:58Z</dcterms:created>
  <dcterms:modified xsi:type="dcterms:W3CDTF">2016-04-18T18:49:20Z</dcterms:modified>
</cp:coreProperties>
</file>