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29" d="100"/>
          <a:sy n="29" d="100"/>
        </p:scale>
        <p:origin x="-2574" y="-78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reate-center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Neil </a:t>
            </a:r>
            <a:r>
              <a:rPr lang="en-US" dirty="0" smtClean="0"/>
              <a:t>Charness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Psychology</a:t>
            </a:r>
          </a:p>
          <a:p>
            <a:r>
              <a:rPr lang="en-CA" dirty="0" smtClean="0"/>
              <a:t>Director, Institute for Successful Longevity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charness@psy.fsu.edu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 smtClean="0"/>
              <a:t>Human Factors approaches to Aging and Technology Use</a:t>
            </a:r>
          </a:p>
          <a:p>
            <a:pPr lvl="1"/>
            <a:r>
              <a:rPr lang="en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Project grant CREATE (</a:t>
            </a:r>
            <a:r>
              <a:rPr lang="en-CA" sz="4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www.create-center.org</a:t>
            </a:r>
            <a:r>
              <a:rPr lang="en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), funded by NIH/NIA</a:t>
            </a:r>
          </a:p>
          <a:p>
            <a:r>
              <a:rPr lang="en-CA" dirty="0" smtClean="0"/>
              <a:t>Aging Driver and Pedestrian Safety research</a:t>
            </a:r>
          </a:p>
          <a:p>
            <a:pPr lvl="1"/>
            <a:r>
              <a:rPr lang="en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Transportation Center: Accessibility and Safety for an Aging Population, funded by US DOT</a:t>
            </a:r>
          </a:p>
          <a:p>
            <a:pPr lvl="1"/>
            <a:r>
              <a:rPr lang="en-C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Tip Card design, funded by Florida DOT</a:t>
            </a:r>
          </a:p>
          <a:p>
            <a:pPr lvl="1"/>
            <a:endParaRPr lang="en-CA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 smtClean="0"/>
              <a:t>How to improve quality of life in aging adults, with an emphasis on technology interventions.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CA" sz="4600" dirty="0" smtClean="0"/>
              <a:t>Experience in interdisciplinary collaborative research; knowledge of 1) age and cognition, 2</a:t>
            </a:r>
            <a:r>
              <a:rPr lang="en-CA" sz="4600" dirty="0"/>
              <a:t>) age and driver &amp; pedestrian </a:t>
            </a:r>
            <a:r>
              <a:rPr lang="en-CA" sz="4600" dirty="0" smtClean="0"/>
              <a:t>safety, </a:t>
            </a:r>
            <a:r>
              <a:rPr lang="en-CA" sz="4600" dirty="0"/>
              <a:t>3) age and expertise, 4) age and work </a:t>
            </a:r>
            <a:r>
              <a:rPr lang="en-CA" sz="4600" dirty="0" smtClean="0"/>
              <a:t>performance.  Recent </a:t>
            </a:r>
            <a:r>
              <a:rPr lang="en-CA" sz="4600" dirty="0" smtClean="0"/>
              <a:t>projects have explored telehealth interventions for older adults &amp; those with heart failure; computer systems designed to improve social connectivity in older adults at risk for social isolation; use of digital gaming to improve cognition in older adults; simulator studies of aging drivers aimed at improving safe mobility for life.</a:t>
            </a:r>
            <a:endParaRPr lang="en-US" sz="4600" dirty="0"/>
          </a:p>
        </p:txBody>
      </p:sp>
      <p:pic>
        <p:nvPicPr>
          <p:cNvPr id="201" name="Picture Placeholder 20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" b="15295"/>
          <a:stretch/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3076</TotalTime>
  <Words>166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Kate</cp:lastModifiedBy>
  <cp:revision>131</cp:revision>
  <dcterms:created xsi:type="dcterms:W3CDTF">2016-03-29T15:11:58Z</dcterms:created>
  <dcterms:modified xsi:type="dcterms:W3CDTF">2016-04-04T13:11:14Z</dcterms:modified>
</cp:coreProperties>
</file>