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Michelle </a:t>
            </a:r>
            <a:r>
              <a:rPr lang="en-US"/>
              <a:t>Arbeitman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Biomedical Sciences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michelle.arbeitman@med.fsu.edu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82712" y="12428654"/>
            <a:ext cx="19259867" cy="6461230"/>
          </a:xfrm>
        </p:spPr>
        <p:txBody>
          <a:bodyPr/>
          <a:lstStyle/>
          <a:p>
            <a:r>
              <a:rPr lang="en-US" dirty="0" smtClean="0"/>
              <a:t>Genes underlying reproductive behavior and physiology.  Funded by NIH, NIGMS.</a:t>
            </a:r>
          </a:p>
          <a:p>
            <a:r>
              <a:rPr lang="en-US" dirty="0" smtClean="0"/>
              <a:t>Immunoglobulin superfamily and sexual dimorphism in the nervous system.  Funded by NIH, NINDS.</a:t>
            </a:r>
          </a:p>
          <a:p>
            <a:r>
              <a:rPr lang="en-US" dirty="0" smtClean="0"/>
              <a:t>Chromatin and Behavior. NIH-Pending</a:t>
            </a:r>
          </a:p>
          <a:p>
            <a:r>
              <a:rPr lang="en-US" dirty="0" smtClean="0"/>
              <a:t>Cutting edge approaches to understand master regulatory genes. NIH-Pending.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Understanding the molecular-genetic and neural circuit basis of behavior using Drosophila (fruit fly) and mouse models.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 have strengths using molecular-genetic, genomic and biochemical approaches to address questions related to complex behavior </a:t>
            </a:r>
            <a:r>
              <a:rPr lang="en-US" smtClean="0"/>
              <a:t>and animal development</a:t>
            </a:r>
            <a:r>
              <a:rPr lang="en-US" dirty="0" smtClean="0"/>
              <a:t>.  In the past I have had productive collaborations with statisticians, quantitative biologists and computer scientists, mostly on my genomic-scale research questions.</a:t>
            </a:r>
            <a:endParaRPr lang="en-US" dirty="0"/>
          </a:p>
        </p:txBody>
      </p:sp>
      <p:pic>
        <p:nvPicPr>
          <p:cNvPr id="191" name="Picture Placeholder 19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9" b="25785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3054</TotalTime>
  <Words>114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126</cp:revision>
  <dcterms:created xsi:type="dcterms:W3CDTF">2016-03-29T15:11:58Z</dcterms:created>
  <dcterms:modified xsi:type="dcterms:W3CDTF">2016-04-18T19:05:46Z</dcterms:modified>
</cp:coreProperties>
</file>