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26" d="100"/>
          <a:sy n="26" d="100"/>
        </p:scale>
        <p:origin x="-1302" y="-114"/>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50277" y="750277"/>
            <a:ext cx="20445046" cy="31417846"/>
          </a:xfrm>
          <a:prstGeom prst="rect">
            <a:avLst/>
          </a:prstGeom>
          <a:noFill/>
          <a:ln w="1905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1382713" y="1476375"/>
            <a:ext cx="9215437" cy="9215438"/>
          </a:xfrm>
          <a:prstGeom prst="rect">
            <a:avLst/>
          </a:prstGeom>
        </p:spPr>
        <p:txBody>
          <a:bodyPr/>
          <a:lstStyle>
            <a:lvl1pPr marL="0" indent="0">
              <a:buNone/>
              <a:defRPr baseline="0"/>
            </a:lvl1pPr>
          </a:lstStyle>
          <a:p>
            <a:r>
              <a:rPr lang="en-US" dirty="0" smtClean="0"/>
              <a:t>Kate Herron will add picture</a:t>
            </a:r>
            <a:endParaRPr lang="en-US" dirty="0"/>
          </a:p>
        </p:txBody>
      </p:sp>
      <p:sp>
        <p:nvSpPr>
          <p:cNvPr id="11" name="Text Placeholder 10"/>
          <p:cNvSpPr>
            <a:spLocks noGrp="1"/>
          </p:cNvSpPr>
          <p:nvPr>
            <p:ph type="body" sz="quarter" idx="11" hasCustomPrompt="1"/>
          </p:nvPr>
        </p:nvSpPr>
        <p:spPr>
          <a:xfrm>
            <a:off x="10761663" y="2711768"/>
            <a:ext cx="10158412" cy="992110"/>
          </a:xfrm>
          <a:prstGeom prst="rect">
            <a:avLst/>
          </a:prstGeom>
        </p:spPr>
        <p:txBody>
          <a:bodyPr/>
          <a:lstStyle>
            <a:lvl1pPr marL="0" indent="0" algn="ctr">
              <a:buFontTx/>
              <a:buNone/>
              <a:defRPr sz="6000" b="1">
                <a:latin typeface="Arial" panose="020B0604020202020204" pitchFamily="34" charset="0"/>
                <a:cs typeface="Arial" panose="020B0604020202020204" pitchFamily="34" charset="0"/>
              </a:defRPr>
            </a:lvl1pPr>
          </a:lstStyle>
          <a:p>
            <a:pPr lvl="0"/>
            <a:r>
              <a:rPr lang="en-US" dirty="0" smtClean="0"/>
              <a:t>Enter Name</a:t>
            </a:r>
            <a:endParaRPr lang="en-US" dirty="0"/>
          </a:p>
        </p:txBody>
      </p:sp>
      <p:sp>
        <p:nvSpPr>
          <p:cNvPr id="12" name="TextBox 11"/>
          <p:cNvSpPr txBox="1"/>
          <p:nvPr userDrawn="1"/>
        </p:nvSpPr>
        <p:spPr>
          <a:xfrm>
            <a:off x="10761663" y="1873747"/>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Name:</a:t>
            </a:r>
            <a:endParaRPr lang="en-US" sz="4400" dirty="0">
              <a:latin typeface="Arial" panose="020B0604020202020204" pitchFamily="34" charset="0"/>
              <a:cs typeface="Arial" panose="020B0604020202020204" pitchFamily="34" charset="0"/>
            </a:endParaRPr>
          </a:p>
        </p:txBody>
      </p:sp>
      <p:sp>
        <p:nvSpPr>
          <p:cNvPr id="13" name="Text Placeholder 10"/>
          <p:cNvSpPr>
            <a:spLocks noGrp="1"/>
          </p:cNvSpPr>
          <p:nvPr>
            <p:ph type="body" sz="quarter" idx="12" hasCustomPrompt="1"/>
          </p:nvPr>
        </p:nvSpPr>
        <p:spPr>
          <a:xfrm>
            <a:off x="10761663" y="5188701"/>
            <a:ext cx="10158412" cy="2044384"/>
          </a:xfrm>
          <a:prstGeom prst="rect">
            <a:avLst/>
          </a:prstGeom>
        </p:spPr>
        <p:txBody>
          <a:bodyPr/>
          <a:lstStyle>
            <a:lvl1pPr marL="0" indent="0" algn="ctr">
              <a:lnSpc>
                <a:spcPct val="100000"/>
              </a:lnSpc>
              <a:spcBef>
                <a:spcPts val="0"/>
              </a:spcBef>
              <a:buFontTx/>
              <a:buNone/>
              <a:defRPr sz="5400" b="1" baseline="0">
                <a:latin typeface="Arial" panose="020B0604020202020204" pitchFamily="34" charset="0"/>
                <a:cs typeface="Arial" panose="020B0604020202020204" pitchFamily="34" charset="0"/>
              </a:defRPr>
            </a:lvl1pPr>
          </a:lstStyle>
          <a:p>
            <a:pPr lvl="0"/>
            <a:r>
              <a:rPr lang="en-US" dirty="0" smtClean="0"/>
              <a:t>Enter Department</a:t>
            </a:r>
            <a:endParaRPr lang="en-US" dirty="0"/>
          </a:p>
        </p:txBody>
      </p:sp>
      <p:sp>
        <p:nvSpPr>
          <p:cNvPr id="14" name="TextBox 13"/>
          <p:cNvSpPr txBox="1"/>
          <p:nvPr userDrawn="1"/>
        </p:nvSpPr>
        <p:spPr>
          <a:xfrm>
            <a:off x="10761663" y="4419260"/>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Department:</a:t>
            </a:r>
            <a:endParaRPr lang="en-US" sz="4400" dirty="0">
              <a:latin typeface="Arial" panose="020B0604020202020204" pitchFamily="34" charset="0"/>
              <a:cs typeface="Arial" panose="020B0604020202020204" pitchFamily="34" charset="0"/>
            </a:endParaRPr>
          </a:p>
        </p:txBody>
      </p:sp>
      <p:sp>
        <p:nvSpPr>
          <p:cNvPr id="15" name="Text Placeholder 10"/>
          <p:cNvSpPr>
            <a:spLocks noGrp="1"/>
          </p:cNvSpPr>
          <p:nvPr>
            <p:ph type="body" sz="quarter" idx="13" hasCustomPrompt="1"/>
          </p:nvPr>
        </p:nvSpPr>
        <p:spPr>
          <a:xfrm>
            <a:off x="10761663" y="8994636"/>
            <a:ext cx="10158412" cy="1083860"/>
          </a:xfrm>
          <a:prstGeom prst="rect">
            <a:avLst/>
          </a:prstGeom>
        </p:spPr>
        <p:txBody>
          <a:bodyPr/>
          <a:lstStyle>
            <a:lvl1pPr marL="0" indent="0" algn="ctr">
              <a:lnSpc>
                <a:spcPct val="100000"/>
              </a:lnSpc>
              <a:spcBef>
                <a:spcPts val="0"/>
              </a:spcBef>
              <a:buFontTx/>
              <a:buNone/>
              <a:defRPr sz="4800" b="1">
                <a:latin typeface="Arial" panose="020B0604020202020204" pitchFamily="34" charset="0"/>
                <a:cs typeface="Arial" panose="020B0604020202020204" pitchFamily="34" charset="0"/>
              </a:defRPr>
            </a:lvl1pPr>
          </a:lstStyle>
          <a:p>
            <a:pPr lvl="0"/>
            <a:r>
              <a:rPr lang="en-US" dirty="0" smtClean="0"/>
              <a:t>Enter email</a:t>
            </a:r>
            <a:endParaRPr lang="en-US" dirty="0"/>
          </a:p>
        </p:txBody>
      </p:sp>
      <p:sp>
        <p:nvSpPr>
          <p:cNvPr id="16" name="TextBox 15"/>
          <p:cNvSpPr txBox="1"/>
          <p:nvPr userDrawn="1"/>
        </p:nvSpPr>
        <p:spPr>
          <a:xfrm>
            <a:off x="10761663" y="8225195"/>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Contact:</a:t>
            </a:r>
            <a:endParaRPr lang="en-US" sz="4400" dirty="0">
              <a:latin typeface="Arial" panose="020B0604020202020204" pitchFamily="34" charset="0"/>
              <a:cs typeface="Arial" panose="020B0604020202020204" pitchFamily="34" charset="0"/>
            </a:endParaRPr>
          </a:p>
        </p:txBody>
      </p:sp>
      <p:sp>
        <p:nvSpPr>
          <p:cNvPr id="17" name="Text Placeholder 10"/>
          <p:cNvSpPr>
            <a:spLocks noGrp="1"/>
          </p:cNvSpPr>
          <p:nvPr>
            <p:ph type="body" sz="quarter" idx="14" hasCustomPrompt="1"/>
          </p:nvPr>
        </p:nvSpPr>
        <p:spPr>
          <a:xfrm>
            <a:off x="1382712" y="12428654"/>
            <a:ext cx="19259867" cy="5836486"/>
          </a:xfrm>
          <a:prstGeom prst="rect">
            <a:avLst/>
          </a:prstGeom>
        </p:spPr>
        <p:txBody>
          <a:bodyPr/>
          <a:lstStyle>
            <a:lvl1pPr marL="685800" marR="0" indent="-685800" algn="l" defTabSz="2194560" rtl="0" eaLnBrk="1" fontAlgn="auto" latinLnBrk="0" hangingPunct="1">
              <a:lnSpc>
                <a:spcPct val="100000"/>
              </a:lnSpc>
              <a:spcBef>
                <a:spcPts val="2400"/>
              </a:spcBef>
              <a:spcAft>
                <a:spcPts val="0"/>
              </a:spcAft>
              <a:buClrTx/>
              <a:buSzTx/>
              <a:buFont typeface="Arial" panose="020B0604020202020204" pitchFamily="34" charset="0"/>
              <a:buChar char="•"/>
              <a:tabLst/>
              <a:defRPr sz="4800" b="0" baseline="0">
                <a:latin typeface="Arial" panose="020B0604020202020204" pitchFamily="34" charset="0"/>
                <a:cs typeface="Arial" panose="020B0604020202020204" pitchFamily="34" charset="0"/>
              </a:defRPr>
            </a:lvl1pPr>
          </a:lstStyle>
          <a:p>
            <a:pPr lvl="0"/>
            <a:r>
              <a:rPr lang="en-US" dirty="0" smtClean="0"/>
              <a:t>Please add your most recent research/creative endeavor– what have you been working on, and if a grant, who funded your work?</a:t>
            </a:r>
          </a:p>
        </p:txBody>
      </p:sp>
      <p:sp>
        <p:nvSpPr>
          <p:cNvPr id="18" name="TextBox 17"/>
          <p:cNvSpPr txBox="1"/>
          <p:nvPr userDrawn="1"/>
        </p:nvSpPr>
        <p:spPr>
          <a:xfrm>
            <a:off x="1382713" y="11544913"/>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Current Research:</a:t>
            </a:r>
            <a:endParaRPr lang="en-US" sz="4400" b="1" dirty="0">
              <a:latin typeface="Arial" panose="020B0604020202020204" pitchFamily="34" charset="0"/>
              <a:cs typeface="Arial" panose="020B0604020202020204" pitchFamily="34" charset="0"/>
            </a:endParaRPr>
          </a:p>
        </p:txBody>
      </p:sp>
      <p:sp>
        <p:nvSpPr>
          <p:cNvPr id="19" name="Text Placeholder 10"/>
          <p:cNvSpPr>
            <a:spLocks noGrp="1"/>
          </p:cNvSpPr>
          <p:nvPr>
            <p:ph type="body" sz="quarter" idx="15" hasCustomPrompt="1"/>
          </p:nvPr>
        </p:nvSpPr>
        <p:spPr>
          <a:xfrm>
            <a:off x="1382712" y="19789272"/>
            <a:ext cx="19259867" cy="1967601"/>
          </a:xfrm>
          <a:prstGeom prst="rect">
            <a:avLst/>
          </a:prstGeom>
        </p:spPr>
        <p:txBody>
          <a:bodyPr/>
          <a:lstStyle>
            <a:lvl1pPr marL="0" marR="0" indent="0" algn="l" defTabSz="2194560" rtl="0" eaLnBrk="1" fontAlgn="auto" latinLnBrk="0" hangingPunct="1">
              <a:lnSpc>
                <a:spcPct val="9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Please enter your broad areas of interest in one brief phrase.</a:t>
            </a:r>
            <a:endParaRPr lang="en-US" dirty="0"/>
          </a:p>
        </p:txBody>
      </p:sp>
      <p:sp>
        <p:nvSpPr>
          <p:cNvPr id="20" name="TextBox 19"/>
          <p:cNvSpPr txBox="1"/>
          <p:nvPr userDrawn="1"/>
        </p:nvSpPr>
        <p:spPr>
          <a:xfrm>
            <a:off x="1382713" y="18905531"/>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What I am Interested in:</a:t>
            </a:r>
            <a:endParaRPr lang="en-US" sz="4400" b="1" dirty="0">
              <a:latin typeface="Arial" panose="020B0604020202020204" pitchFamily="34" charset="0"/>
              <a:cs typeface="Arial" panose="020B0604020202020204" pitchFamily="34" charset="0"/>
            </a:endParaRPr>
          </a:p>
        </p:txBody>
      </p:sp>
      <p:sp>
        <p:nvSpPr>
          <p:cNvPr id="21" name="Text Placeholder 10"/>
          <p:cNvSpPr>
            <a:spLocks noGrp="1"/>
          </p:cNvSpPr>
          <p:nvPr>
            <p:ph type="body" sz="quarter" idx="16" hasCustomPrompt="1"/>
          </p:nvPr>
        </p:nvSpPr>
        <p:spPr>
          <a:xfrm>
            <a:off x="1382712" y="23569226"/>
            <a:ext cx="19259867" cy="7794694"/>
          </a:xfrm>
          <a:prstGeom prst="rect">
            <a:avLst/>
          </a:prstGeom>
        </p:spPr>
        <p:txBody>
          <a:bodyPr/>
          <a:lstStyle>
            <a:lvl1pPr marL="0" marR="0" indent="0" algn="l" defTabSz="2194560" rtl="0" eaLnBrk="1" fontAlgn="auto" latinLnBrk="0" hangingPunct="1">
              <a:lnSpc>
                <a:spcPct val="15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What research/creative strengths would you bring to a collaborative proposal?</a:t>
            </a:r>
            <a:endParaRPr lang="en-US" dirty="0"/>
          </a:p>
        </p:txBody>
      </p:sp>
      <p:sp>
        <p:nvSpPr>
          <p:cNvPr id="22" name="TextBox 21"/>
          <p:cNvSpPr txBox="1"/>
          <p:nvPr userDrawn="1"/>
        </p:nvSpPr>
        <p:spPr>
          <a:xfrm>
            <a:off x="1382713" y="22685485"/>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Strengths: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3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0" y="8763000"/>
            <a:ext cx="18928080" cy="208864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357178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1949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8760" y="8763000"/>
            <a:ext cx="189280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690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a:prstGeom prst="rect">
            <a:avLst/>
          </a:prstGeo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a:prstGeom prst="rect">
            <a:avLst/>
          </a:prstGeo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98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6322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1511621" y="12024360"/>
            <a:ext cx="9284016"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1109961" y="12024360"/>
            <a:ext cx="9329738"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8" name="Footer Placeholder 7"/>
          <p:cNvSpPr>
            <a:spLocks noGrp="1"/>
          </p:cNvSpPr>
          <p:nvPr>
            <p:ph type="ftr" sz="quarter" idx="11"/>
          </p:nvPr>
        </p:nvSpPr>
        <p:spPr>
          <a:xfrm>
            <a:off x="7269480" y="30510487"/>
            <a:ext cx="740664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4885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4" name="Footer Placeholder 3"/>
          <p:cNvSpPr>
            <a:spLocks noGrp="1"/>
          </p:cNvSpPr>
          <p:nvPr>
            <p:ph type="ftr" sz="quarter" idx="11"/>
          </p:nvPr>
        </p:nvSpPr>
        <p:spPr>
          <a:xfrm>
            <a:off x="7269480" y="30510487"/>
            <a:ext cx="740664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7105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3" name="Footer Placeholder 2"/>
          <p:cNvSpPr>
            <a:spLocks noGrp="1"/>
          </p:cNvSpPr>
          <p:nvPr>
            <p:ph type="ftr" sz="quarter" idx="11"/>
          </p:nvPr>
        </p:nvSpPr>
        <p:spPr>
          <a:xfrm>
            <a:off x="7269480" y="30510487"/>
            <a:ext cx="740664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60102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a:prstGeom prst="rect">
            <a:avLst/>
          </a:prstGeo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8036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a:prstGeom prst="rect">
            <a:avLst/>
          </a:prstGeo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92958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7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p:cNvSpPr>
            <a:spLocks noGrp="1"/>
          </p:cNvSpPr>
          <p:nvPr>
            <p:ph type="body" sz="quarter" idx="11"/>
          </p:nvPr>
        </p:nvSpPr>
        <p:spPr/>
        <p:txBody>
          <a:bodyPr/>
          <a:lstStyle/>
          <a:p>
            <a:r>
              <a:rPr lang="en-US" dirty="0"/>
              <a:t>Michael </a:t>
            </a:r>
            <a:r>
              <a:rPr lang="en-US" dirty="0" smtClean="0"/>
              <a:t>J. </a:t>
            </a:r>
            <a:r>
              <a:rPr lang="en-US" dirty="0" err="1" smtClean="0"/>
              <a:t>Ormsbee</a:t>
            </a:r>
            <a:endParaRPr lang="en-US" dirty="0"/>
          </a:p>
        </p:txBody>
      </p:sp>
      <p:sp>
        <p:nvSpPr>
          <p:cNvPr id="46" name="Text Placeholder 45"/>
          <p:cNvSpPr>
            <a:spLocks noGrp="1"/>
          </p:cNvSpPr>
          <p:nvPr>
            <p:ph type="body" sz="quarter" idx="12"/>
          </p:nvPr>
        </p:nvSpPr>
        <p:spPr/>
        <p:txBody>
          <a:bodyPr/>
          <a:lstStyle/>
          <a:p>
            <a:r>
              <a:rPr lang="en-US" dirty="0" smtClean="0"/>
              <a:t>Institute of Sports Sciences </a:t>
            </a:r>
            <a:r>
              <a:rPr lang="en-US" dirty="0"/>
              <a:t>and Medicine; Nutrition, Food </a:t>
            </a:r>
          </a:p>
          <a:p>
            <a:r>
              <a:rPr lang="en-US" dirty="0"/>
              <a:t>and Exercise </a:t>
            </a:r>
            <a:r>
              <a:rPr lang="en-US" dirty="0" smtClean="0"/>
              <a:t>Sciences </a:t>
            </a:r>
            <a:endParaRPr lang="en-US" dirty="0"/>
          </a:p>
          <a:p>
            <a:endParaRPr lang="en-US" dirty="0" smtClean="0"/>
          </a:p>
        </p:txBody>
      </p:sp>
      <p:sp>
        <p:nvSpPr>
          <p:cNvPr id="47" name="Text Placeholder 46"/>
          <p:cNvSpPr>
            <a:spLocks noGrp="1"/>
          </p:cNvSpPr>
          <p:nvPr>
            <p:ph type="body" sz="quarter" idx="13"/>
          </p:nvPr>
        </p:nvSpPr>
        <p:spPr/>
        <p:txBody>
          <a:bodyPr/>
          <a:lstStyle/>
          <a:p>
            <a:r>
              <a:rPr lang="en-US" dirty="0"/>
              <a:t>mormsbee@fsu.edu</a:t>
            </a:r>
          </a:p>
        </p:txBody>
      </p:sp>
      <p:sp>
        <p:nvSpPr>
          <p:cNvPr id="7" name="Text Placeholder 6"/>
          <p:cNvSpPr>
            <a:spLocks noGrp="1"/>
          </p:cNvSpPr>
          <p:nvPr>
            <p:ph type="body" sz="quarter" idx="14"/>
          </p:nvPr>
        </p:nvSpPr>
        <p:spPr/>
        <p:txBody>
          <a:bodyPr/>
          <a:lstStyle/>
          <a:p>
            <a:r>
              <a:rPr lang="en-US" dirty="0" smtClean="0"/>
              <a:t>Protein’s influence on body composition, metabolism, and performance (</a:t>
            </a:r>
            <a:r>
              <a:rPr lang="en-US" dirty="0" err="1" smtClean="0"/>
              <a:t>Dymatize</a:t>
            </a:r>
            <a:r>
              <a:rPr lang="en-US" dirty="0" smtClean="0"/>
              <a:t> Nutrition, </a:t>
            </a:r>
            <a:r>
              <a:rPr lang="en-US" dirty="0" err="1" smtClean="0"/>
              <a:t>Inc</a:t>
            </a:r>
            <a:r>
              <a:rPr lang="en-US" dirty="0" smtClean="0"/>
              <a:t>)</a:t>
            </a:r>
          </a:p>
          <a:p>
            <a:r>
              <a:rPr lang="en-US" dirty="0" smtClean="0"/>
              <a:t>Environmental influence on adipose tissue lipolysis and whole-body fat oxidation in trained cyclists (NSCA)</a:t>
            </a:r>
          </a:p>
          <a:p>
            <a:r>
              <a:rPr lang="en-US" dirty="0" smtClean="0"/>
              <a:t>Modified </a:t>
            </a:r>
            <a:r>
              <a:rPr lang="en-US" dirty="0"/>
              <a:t>carbohydrate </a:t>
            </a:r>
            <a:r>
              <a:rPr lang="en-US" dirty="0" smtClean="0"/>
              <a:t>supplementation: fat </a:t>
            </a:r>
            <a:r>
              <a:rPr lang="en-US" dirty="0"/>
              <a:t>metabolism and running performance – a pilot study </a:t>
            </a:r>
            <a:r>
              <a:rPr lang="en-US" dirty="0" smtClean="0"/>
              <a:t>(FSUCRC; DOD application)</a:t>
            </a:r>
          </a:p>
          <a:p>
            <a:r>
              <a:rPr lang="en-US" dirty="0" smtClean="0"/>
              <a:t>Herbal supplementation and concurrent training (</a:t>
            </a:r>
            <a:r>
              <a:rPr lang="en-US" dirty="0" err="1" smtClean="0"/>
              <a:t>Onnit</a:t>
            </a:r>
            <a:r>
              <a:rPr lang="en-US" dirty="0" smtClean="0"/>
              <a:t> Labs)</a:t>
            </a:r>
            <a:endParaRPr lang="en-US" dirty="0"/>
          </a:p>
        </p:txBody>
      </p:sp>
      <p:sp>
        <p:nvSpPr>
          <p:cNvPr id="8" name="Text Placeholder 7"/>
          <p:cNvSpPr>
            <a:spLocks noGrp="1"/>
          </p:cNvSpPr>
          <p:nvPr>
            <p:ph type="body" sz="quarter" idx="15"/>
          </p:nvPr>
        </p:nvSpPr>
        <p:spPr/>
        <p:txBody>
          <a:bodyPr/>
          <a:lstStyle/>
          <a:p>
            <a:r>
              <a:rPr lang="en-US" dirty="0"/>
              <a:t>Exercise training and nutritional interventions to prevent obesity-related diseases, achieve optimal body composition, and maximize human performance in both healthy (athletes) and diseased populations.</a:t>
            </a:r>
          </a:p>
          <a:p>
            <a:endParaRPr lang="en-US" dirty="0"/>
          </a:p>
        </p:txBody>
      </p:sp>
      <p:sp>
        <p:nvSpPr>
          <p:cNvPr id="9" name="Text Placeholder 8"/>
          <p:cNvSpPr>
            <a:spLocks noGrp="1"/>
          </p:cNvSpPr>
          <p:nvPr>
            <p:ph type="body" sz="quarter" idx="16"/>
          </p:nvPr>
        </p:nvSpPr>
        <p:spPr/>
        <p:txBody>
          <a:bodyPr/>
          <a:lstStyle/>
          <a:p>
            <a:r>
              <a:rPr lang="en-US" dirty="0" smtClean="0"/>
              <a:t>I am an exercise physiologist and performance nutritionist. I can collaborate with design and interpretation in areas related to nutrition, supplementation, metabolism and human performance. At the ISSM we have performance measurement tools and the ability to measure lipolysis from adipose tissue using the </a:t>
            </a:r>
            <a:r>
              <a:rPr lang="en-US" dirty="0" err="1" smtClean="0"/>
              <a:t>microdialyisis</a:t>
            </a:r>
            <a:r>
              <a:rPr lang="en-US" dirty="0" smtClean="0"/>
              <a:t> technique. </a:t>
            </a:r>
            <a:endParaRPr lang="en-US" dirty="0"/>
          </a:p>
        </p:txBody>
      </p:sp>
      <p:pic>
        <p:nvPicPr>
          <p:cNvPr id="185" name="Picture Placeholder 18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7502" b="25758"/>
          <a:stretch/>
        </p:blipFill>
        <p:spPr/>
      </p:pic>
    </p:spTree>
    <p:extLst>
      <p:ext uri="{BB962C8B-B14F-4D97-AF65-F5344CB8AC3E}">
        <p14:creationId xmlns:p14="http://schemas.microsoft.com/office/powerpoint/2010/main" val="100484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3054</TotalTime>
  <Words>158</Words>
  <Application>Microsoft Office PowerPoint</Application>
  <PresentationFormat>Custom</PresentationFormat>
  <Paragraphs>10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dc:creator>
  <cp:lastModifiedBy>NHMFL</cp:lastModifiedBy>
  <cp:revision>122</cp:revision>
  <dcterms:created xsi:type="dcterms:W3CDTF">2016-03-29T15:11:58Z</dcterms:created>
  <dcterms:modified xsi:type="dcterms:W3CDTF">2016-04-18T18:49:15Z</dcterms:modified>
</cp:coreProperties>
</file>