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7" autoAdjust="0"/>
    <p:restoredTop sz="94660"/>
  </p:normalViewPr>
  <p:slideViewPr>
    <p:cSldViewPr snapToGrid="0">
      <p:cViewPr>
        <p:scale>
          <a:sx n="20" d="100"/>
          <a:sy n="20" d="100"/>
        </p:scale>
        <p:origin x="-2028" y="-76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smtClean="0"/>
              <a:t>Meredith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Biological Science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mmered@neuro.fsu.edu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Activation of amygdala neurons by social chemosensory signals in rodents, mapped by immediate-early gene expression (</a:t>
            </a:r>
            <a:r>
              <a:rPr lang="en-US" i="1" dirty="0" smtClean="0"/>
              <a:t>NIH funding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Functional connectivity of amygdala subunits recorded electro-physiologically in living brain-slices of rodent amygdala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(</a:t>
            </a:r>
            <a:r>
              <a:rPr lang="en-US" i="1" dirty="0" smtClean="0"/>
              <a:t>NIH, FSU, other funding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Influence of prefrontal cortex (cognitive?) on information processing in amygdala (precognitive?).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Brain mechanisms for interpretation of sensory signals. Communication </a:t>
            </a:r>
            <a:r>
              <a:rPr lang="en-US" dirty="0" smtClean="0"/>
              <a:t>by chemosensory signals: e.g. </a:t>
            </a:r>
            <a:r>
              <a:rPr lang="en-US" dirty="0"/>
              <a:t>P</a:t>
            </a:r>
            <a:r>
              <a:rPr lang="en-US" dirty="0" smtClean="0"/>
              <a:t>heromone responses in amygdala, investigated in animal models; relevant to Autism, PTSD 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Background in Neuroscience and Biological Science.</a:t>
            </a:r>
          </a:p>
          <a:p>
            <a:r>
              <a:rPr lang="en-US" dirty="0" smtClean="0"/>
              <a:t>Basic neuroscience knowledge; neuron and neural-circuit function of sensory systems generally and chemosensory systems particularly.</a:t>
            </a:r>
          </a:p>
          <a:p>
            <a:r>
              <a:rPr lang="en-US" dirty="0" smtClean="0"/>
              <a:t>Technical skills in animal-model research.</a:t>
            </a:r>
          </a:p>
        </p:txBody>
      </p:sp>
      <p:pic>
        <p:nvPicPr>
          <p:cNvPr id="183" name="Picture Placeholder 18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1" b="12281"/>
          <a:stretch>
            <a:fillRect/>
          </a:stretch>
        </p:blipFill>
        <p:spPr>
          <a:xfrm>
            <a:off x="1393371" y="1175658"/>
            <a:ext cx="9215437" cy="92154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9" y="1183797"/>
            <a:ext cx="9195753" cy="9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3292</TotalTime>
  <Words>123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128</cp:revision>
  <dcterms:created xsi:type="dcterms:W3CDTF">2016-03-29T15:11:58Z</dcterms:created>
  <dcterms:modified xsi:type="dcterms:W3CDTF">2016-04-18T19:08:18Z</dcterms:modified>
</cp:coreProperties>
</file>