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Michael </a:t>
            </a:r>
            <a:r>
              <a:rPr lang="en-US"/>
              <a:t>Delp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Nutrition, Food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Exercise Sciences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mdelp@fsu.edu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The effects of actual and simulated microgravity on microvascular control mechanisms </a:t>
            </a:r>
            <a:r>
              <a:rPr lang="en-US" dirty="0" smtClean="0"/>
              <a:t>and </a:t>
            </a:r>
            <a:r>
              <a:rPr lang="en-US" dirty="0"/>
              <a:t>how these alterations contribute to health risks associated with spaceflight</a:t>
            </a:r>
            <a:r>
              <a:rPr lang="en-US" dirty="0" smtClean="0"/>
              <a:t>.</a:t>
            </a:r>
          </a:p>
          <a:p>
            <a:r>
              <a:rPr lang="en-US" dirty="0"/>
              <a:t>The effects of aging and exercise training on vascular control mechanisms in skeletal muscle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Coupling </a:t>
            </a:r>
            <a:r>
              <a:rPr lang="en-US" dirty="0"/>
              <a:t>of </a:t>
            </a:r>
            <a:r>
              <a:rPr lang="en-US" dirty="0" smtClean="0"/>
              <a:t>blood </a:t>
            </a:r>
            <a:r>
              <a:rPr lang="en-US" dirty="0"/>
              <a:t>flow and microvascular endothelial function to bone loss associated with disuse, old age and type II diabetes.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Physical activity, aging, type II diabetes, spaceflight, space radiation and health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Expertise in cardiovascular and exercise physiology, federal funding experience.</a:t>
            </a:r>
            <a:endParaRPr lang="en-US" dirty="0"/>
          </a:p>
        </p:txBody>
      </p:sp>
      <p:pic>
        <p:nvPicPr>
          <p:cNvPr id="181" name="Picture Placeholder 180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17" b="52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3042</TotalTime>
  <Words>95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119</cp:revision>
  <dcterms:created xsi:type="dcterms:W3CDTF">2016-03-29T15:11:58Z</dcterms:created>
  <dcterms:modified xsi:type="dcterms:W3CDTF">2016-04-18T19:05:41Z</dcterms:modified>
</cp:coreProperties>
</file>