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Lenore </a:t>
            </a:r>
            <a:r>
              <a:rPr lang="en-US" dirty="0" err="1"/>
              <a:t>McWey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Family and Child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lmcwey@fsu.edu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Evidence-based </a:t>
            </a:r>
            <a:r>
              <a:rPr lang="en-US" dirty="0"/>
              <a:t>parenting intervention for adolescents and young adult parents aging out of the foster care </a:t>
            </a:r>
            <a:r>
              <a:rPr lang="en-US" dirty="0" smtClean="0"/>
              <a:t>system, funded by the Florida Institute for Child Welfare.</a:t>
            </a:r>
          </a:p>
          <a:p>
            <a:r>
              <a:rPr lang="en-US" dirty="0" smtClean="0"/>
              <a:t>Mental health trajectories of adolescents in foster care.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Well-being of families involved with the child welfare system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family therapy scholar, I bring a systemic lens to the view of contemporary challenges. I am well versed in advanced statistical approaches including as various dyadic analytic techniques and  growth curve analyses. I </a:t>
            </a:r>
            <a:r>
              <a:rPr lang="en-US" dirty="0"/>
              <a:t>can help with </a:t>
            </a:r>
            <a:r>
              <a:rPr lang="en-US" dirty="0" smtClean="0"/>
              <a:t>intervention strategies, study design, recruitment and retention, and statistical approaches particularly </a:t>
            </a:r>
            <a:r>
              <a:rPr lang="en-US" smtClean="0"/>
              <a:t>with studies </a:t>
            </a:r>
            <a:r>
              <a:rPr lang="en-US" dirty="0" smtClean="0"/>
              <a:t>of families deemed “at-risk.” </a:t>
            </a:r>
            <a:endParaRPr lang="en-US" dirty="0"/>
          </a:p>
          <a:p>
            <a:endParaRPr lang="en-US" dirty="0"/>
          </a:p>
        </p:txBody>
      </p:sp>
      <p:pic>
        <p:nvPicPr>
          <p:cNvPr id="155" name="Picture Placeholder 15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3026</TotalTime>
  <Words>114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106</cp:revision>
  <dcterms:created xsi:type="dcterms:W3CDTF">2016-03-29T15:11:58Z</dcterms:created>
  <dcterms:modified xsi:type="dcterms:W3CDTF">2016-04-18T18:48:03Z</dcterms:modified>
</cp:coreProperties>
</file>