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945600" cy="32918400"/>
  <p:notesSz cx="6858000" cy="9144000"/>
  <p:defaultTextStyle>
    <a:defPPr>
      <a:defRPr lang="en-US"/>
    </a:defPPr>
    <a:lvl1pPr marL="0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1pPr>
    <a:lvl2pPr marL="1316736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2pPr>
    <a:lvl3pPr marL="2633472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3pPr>
    <a:lvl4pPr marL="3950208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4pPr>
    <a:lvl5pPr marL="5266944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5pPr>
    <a:lvl6pPr marL="6583680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6pPr>
    <a:lvl7pPr marL="7900416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7pPr>
    <a:lvl8pPr marL="9217152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8pPr>
    <a:lvl9pPr marL="10533888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2F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8" autoAdjust="0"/>
    <p:restoredTop sz="94660"/>
  </p:normalViewPr>
  <p:slideViewPr>
    <p:cSldViewPr snapToGrid="0">
      <p:cViewPr varScale="1">
        <p:scale>
          <a:sx n="26" d="100"/>
          <a:sy n="26" d="100"/>
        </p:scale>
        <p:origin x="-1302" y="-114"/>
      </p:cViewPr>
      <p:guideLst>
        <p:guide orient="horz" pos="10368"/>
        <p:guide pos="6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50277" y="750277"/>
            <a:ext cx="20445046" cy="31417846"/>
          </a:xfrm>
          <a:prstGeom prst="rect">
            <a:avLst/>
          </a:prstGeom>
          <a:noFill/>
          <a:ln w="190500">
            <a:solidFill>
              <a:srgbClr val="782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382713" y="1476375"/>
            <a:ext cx="9215437" cy="9215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Kate Herron will add picture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0761663" y="2711768"/>
            <a:ext cx="10158412" cy="99211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Name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0761663" y="1873747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Name: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0761663" y="5188701"/>
            <a:ext cx="10158412" cy="204438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54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Department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0761663" y="4419260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Department: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761663" y="8994636"/>
            <a:ext cx="10158412" cy="108386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4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email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0761663" y="8225195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Contact: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382712" y="12428654"/>
            <a:ext cx="19259867" cy="5836486"/>
          </a:xfrm>
          <a:prstGeom prst="rect">
            <a:avLst/>
          </a:prstGeom>
        </p:spPr>
        <p:txBody>
          <a:bodyPr/>
          <a:lstStyle>
            <a:lvl1pPr marL="685800" marR="0" indent="-685800" algn="l" defTabSz="219456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Please add your most recent research/creative endeavor– what have you been working on, and if a grant, who funded your work?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382713" y="11544913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Current Research: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382712" y="19789272"/>
            <a:ext cx="19259867" cy="1967601"/>
          </a:xfrm>
          <a:prstGeom prst="rect">
            <a:avLst/>
          </a:prstGeom>
        </p:spPr>
        <p:txBody>
          <a:bodyPr/>
          <a:lstStyle>
            <a:lvl1pPr marL="0" marR="0" indent="0" algn="l" defTabSz="2194560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Please enter your broad areas of interest in one brief phrase.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382713" y="18905531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 am Interested in: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1382712" y="23569226"/>
            <a:ext cx="19259867" cy="7794694"/>
          </a:xfrm>
          <a:prstGeom prst="rect">
            <a:avLst/>
          </a:prstGeom>
        </p:spPr>
        <p:txBody>
          <a:bodyPr/>
          <a:lstStyle>
            <a:lvl1pPr marL="0" marR="0" indent="0" algn="l" defTabSz="2194560" rtl="0" eaLnBrk="1" fontAlgn="auto" latinLnBrk="0" hangingPunct="1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What research/creative strengths would you bring to a collaborative proposal?</a:t>
            </a:r>
            <a:endParaRPr lang="en-US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1382713" y="22685485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Strengths: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389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8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4821" y="1752600"/>
            <a:ext cx="4732020" cy="2789682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1" y="1752600"/>
            <a:ext cx="13921740" cy="278968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88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08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331" y="8206749"/>
            <a:ext cx="18928080" cy="13693138"/>
          </a:xfrm>
          <a:prstGeom prst="rect">
            <a:avLst/>
          </a:prstGeom>
        </p:spPr>
        <p:txBody>
          <a:bodyPr anchor="b"/>
          <a:lstStyle>
            <a:lvl1pPr>
              <a:defRPr sz="1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331" y="22029429"/>
            <a:ext cx="18928080" cy="72008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760">
                <a:solidFill>
                  <a:schemeClr val="tx1"/>
                </a:solidFill>
              </a:defRPr>
            </a:lvl1pPr>
            <a:lvl2pPr marL="109728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2pPr>
            <a:lvl3pPr marL="219456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3pPr>
            <a:lvl4pPr marL="32918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4pPr>
            <a:lvl5pPr marL="438912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5pPr>
            <a:lvl6pPr marL="548640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6pPr>
            <a:lvl7pPr marL="658368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7pPr>
            <a:lvl8pPr marL="768096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8pPr>
            <a:lvl9pPr marL="87782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24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760" y="8763000"/>
            <a:ext cx="93268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09960" y="8763000"/>
            <a:ext cx="93268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54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8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621" y="8069582"/>
            <a:ext cx="9284016" cy="39547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1621" y="12024360"/>
            <a:ext cx="9284016" cy="176860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09961" y="8069582"/>
            <a:ext cx="9329738" cy="39547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09961" y="12024360"/>
            <a:ext cx="9329738" cy="176860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65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68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2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  <a:prstGeom prst="rect">
            <a:avLst/>
          </a:prstGeom>
        </p:spPr>
        <p:txBody>
          <a:bodyPr anchor="b"/>
          <a:lstStyle>
            <a:lvl1pPr>
              <a:defRPr sz="76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9738" y="4739647"/>
            <a:ext cx="11109960" cy="23393400"/>
          </a:xfrm>
          <a:prstGeom prst="rect">
            <a:avLst/>
          </a:prstGeom>
        </p:spPr>
        <p:txBody>
          <a:bodyPr/>
          <a:lstStyle>
            <a:lvl1pPr>
              <a:defRPr sz="7680"/>
            </a:lvl1pPr>
            <a:lvl2pPr>
              <a:defRPr sz="6720"/>
            </a:lvl2pPr>
            <a:lvl3pPr>
              <a:defRPr sz="576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00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  <a:prstGeom prst="rect">
            <a:avLst/>
          </a:prstGeom>
        </p:spPr>
        <p:txBody>
          <a:bodyPr anchor="b"/>
          <a:lstStyle>
            <a:lvl1pPr>
              <a:defRPr sz="76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29738" y="4739647"/>
            <a:ext cx="11109960" cy="233934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680"/>
            </a:lvl1pPr>
            <a:lvl2pPr marL="1097280" indent="0">
              <a:buNone/>
              <a:defRPr sz="6720"/>
            </a:lvl2pPr>
            <a:lvl3pPr marL="2194560" indent="0">
              <a:buNone/>
              <a:defRPr sz="5760"/>
            </a:lvl3pPr>
            <a:lvl4pPr marL="3291840" indent="0">
              <a:buNone/>
              <a:defRPr sz="4800"/>
            </a:lvl4pPr>
            <a:lvl5pPr marL="4389120" indent="0">
              <a:buNone/>
              <a:defRPr sz="4800"/>
            </a:lvl5pPr>
            <a:lvl6pPr marL="5486400" indent="0">
              <a:buNone/>
              <a:defRPr sz="4800"/>
            </a:lvl6pPr>
            <a:lvl7pPr marL="6583680" indent="0">
              <a:buNone/>
              <a:defRPr sz="4800"/>
            </a:lvl7pPr>
            <a:lvl8pPr marL="7680960" indent="0">
              <a:buNone/>
              <a:defRPr sz="4800"/>
            </a:lvl8pPr>
            <a:lvl9pPr marL="8778240" indent="0">
              <a:buNone/>
              <a:defRPr sz="4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88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47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Placeholder 4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Laurie </a:t>
            </a:r>
            <a:r>
              <a:rPr lang="en-US" dirty="0" smtClean="0"/>
              <a:t>Abbott</a:t>
            </a:r>
            <a:endParaRPr lang="en-US" dirty="0"/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College of Nursing</a:t>
            </a:r>
          </a:p>
        </p:txBody>
      </p:sp>
      <p:sp>
        <p:nvSpPr>
          <p:cNvPr id="47" name="Text Placeholder 4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labbott@fsu.edu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My recent research activity was an experimental design testing a cardiovascular health promotion intervention in a rural population.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Health disparities research</a:t>
            </a:r>
          </a:p>
          <a:p>
            <a:r>
              <a:rPr lang="en-US" dirty="0" smtClean="0"/>
              <a:t>Health promotion interventions among vulnerable and/or rural populations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As a registered nurse with twenty years of experience, I can offer valuable contributions to health research in diverse settings.  I have obtained a Health Disparities Research certificate from the University of Illinois at Chicago School of Public Health.  I can collaborate with multi-disciplinary researchers in the development, implementation, and analysis of research strategies intended to enhance health and improve health outcomes.</a:t>
            </a:r>
            <a:endParaRPr lang="en-US" dirty="0"/>
          </a:p>
        </p:txBody>
      </p:sp>
      <p:pic>
        <p:nvPicPr>
          <p:cNvPr id="153" name="Picture Placeholder 15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399" y="1476375"/>
            <a:ext cx="7082064" cy="9215438"/>
          </a:xfrm>
        </p:spPr>
      </p:pic>
    </p:spTree>
    <p:extLst>
      <p:ext uri="{BB962C8B-B14F-4D97-AF65-F5344CB8AC3E}">
        <p14:creationId xmlns:p14="http://schemas.microsoft.com/office/powerpoint/2010/main" val="100484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3061</TotalTime>
  <Words>104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John</dc:creator>
  <cp:lastModifiedBy>NHMFL</cp:lastModifiedBy>
  <cp:revision>114</cp:revision>
  <dcterms:created xsi:type="dcterms:W3CDTF">2016-03-29T15:11:58Z</dcterms:created>
  <dcterms:modified xsi:type="dcterms:W3CDTF">2016-04-18T18:59:46Z</dcterms:modified>
</cp:coreProperties>
</file>