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Kimberly </a:t>
            </a:r>
            <a:r>
              <a:rPr lang="en-US" smtClean="0"/>
              <a:t>Harris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Dedman</a:t>
            </a:r>
            <a:r>
              <a:rPr lang="en-US" dirty="0"/>
              <a:t> School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Hospitality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sirrahkim@aol.com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382712" y="12428654"/>
            <a:ext cx="19259867" cy="6274982"/>
          </a:xfrm>
        </p:spPr>
        <p:txBody>
          <a:bodyPr/>
          <a:lstStyle/>
          <a:p>
            <a:r>
              <a:rPr lang="en-US" dirty="0" smtClean="0"/>
              <a:t>Research in food safety in restaurants, reactions to consumers to foodborne illness outbreaks, and the propensity for ethnic restaurants to receive more food safety restaurant inspections than non-ethnic restaurants.  </a:t>
            </a:r>
            <a:endParaRPr lang="en-US" dirty="0"/>
          </a:p>
          <a:p>
            <a:r>
              <a:rPr lang="en-US" dirty="0" smtClean="0"/>
              <a:t>Independent restaurants are receiving more food safety inspections than chain restaurants for reasons that have yet to be studied; however, research suggests that lack of training, equipment, and ability to perform in-house quality control checks are to blame.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Food safety inspection system improvement; improving safe food handling in the home, investigating the opinions of consumers regarding food safety and the responsibility of the restaurant, farmer, distributor, and </a:t>
            </a:r>
            <a:r>
              <a:rPr lang="en-US" smtClean="0"/>
              <a:t>border patrol </a:t>
            </a:r>
            <a:r>
              <a:rPr lang="en-US" dirty="0" smtClean="0"/>
              <a:t>to provide safe products.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My strength is over 30 years of food and beverage experience.  I have been teaching the subject and researching training, food safety, and food and beverage operations since 1985.  My main interest at this point is behaviors associated with food safety; therefore, the last few studies have incorporated SEM and the use of Mechanical Turk/</a:t>
            </a:r>
            <a:r>
              <a:rPr lang="en-US" dirty="0" err="1" smtClean="0"/>
              <a:t>Qualtrics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147" name="Picture Placeholder 14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 b="22225"/>
          <a:stretch/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3021</TotalTime>
  <Words>185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101</cp:revision>
  <dcterms:created xsi:type="dcterms:W3CDTF">2016-03-29T15:11:58Z</dcterms:created>
  <dcterms:modified xsi:type="dcterms:W3CDTF">2016-04-18T18:47:58Z</dcterms:modified>
</cp:coreProperties>
</file>