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Katie </a:t>
            </a:r>
            <a:r>
              <a:rPr lang="en-US"/>
              <a:t>Sherron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Economics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ksherron@fsu.edu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I’m an Associate Teaching Professor and not currently conducting research.  I do spend a lot of time staying up-to-date on the Affordable Care Act.  I share the information in my graduate and undergraduate Health Economics courses as well as in speaking engagements around campus.  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The Affordable Care Act, its implementation as well as short and long term impacts on our health care system.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As an economist, I specialize in understanding how individuals respond to incentives.  As a teaching professor, I excel in communicating policy implications and outcomes to students as </a:t>
            </a:r>
            <a:r>
              <a:rPr lang="en-US" smtClean="0"/>
              <a:t>well as the </a:t>
            </a:r>
            <a:r>
              <a:rPr lang="en-US" dirty="0" smtClean="0"/>
              <a:t>general public.  </a:t>
            </a:r>
            <a:endParaRPr lang="en-US" dirty="0"/>
          </a:p>
        </p:txBody>
      </p:sp>
      <p:pic>
        <p:nvPicPr>
          <p:cNvPr id="143" name="Picture Placeholder 142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" r="24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3014</TotalTime>
  <Words>108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98</cp:revision>
  <dcterms:created xsi:type="dcterms:W3CDTF">2016-03-29T15:11:58Z</dcterms:created>
  <dcterms:modified xsi:type="dcterms:W3CDTF">2016-04-18T18:50:33Z</dcterms:modified>
</cp:coreProperties>
</file>