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Joedrecka</a:t>
            </a:r>
            <a:r>
              <a:rPr lang="en-US" dirty="0"/>
              <a:t> Brown Speights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Family Medicine </a:t>
            </a:r>
            <a:endParaRPr lang="en-US" dirty="0" smtClean="0"/>
          </a:p>
          <a:p>
            <a:r>
              <a:rPr lang="en-US" dirty="0" smtClean="0"/>
              <a:t>and Rural </a:t>
            </a:r>
            <a:r>
              <a:rPr lang="en-US" dirty="0"/>
              <a:t>Health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joedrecka.brown@med.fsu.edu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Maternal and Child Health Equity Conference planning. R13 submitted. Partner sponsorship as well.</a:t>
            </a:r>
          </a:p>
          <a:p>
            <a:r>
              <a:rPr lang="en-US" dirty="0" smtClean="0"/>
              <a:t>Adolescent Sexual Health Disparity elimination project. Departmental Funding.</a:t>
            </a:r>
          </a:p>
          <a:p>
            <a:r>
              <a:rPr lang="en-US" dirty="0" smtClean="0"/>
              <a:t>Society of Teachers of Family Medicine (STFM) Quality Mentorship Project funded by STFM Foundation.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Maternal and Child Health Equity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Family Physician fellowship trained in Maternal and Child Health and collaboratively managing high risk conditions socioeconomically and medically, I bring a holistic life course perspective to the table. Additionally, working with women and underserved populations for years, I can collaborate on projects focused on health disparity elimination, promotion of health equity, community-engagement, and addressing social determinants of health and equity like racism.</a:t>
            </a:r>
            <a:endParaRPr lang="en-US" dirty="0"/>
          </a:p>
        </p:txBody>
      </p:sp>
      <p:pic>
        <p:nvPicPr>
          <p:cNvPr id="129" name="Picture Placeholder 128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619" y="1476375"/>
            <a:ext cx="6143625" cy="9215438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3016</TotalTime>
  <Words>129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95</cp:revision>
  <dcterms:created xsi:type="dcterms:W3CDTF">2016-03-29T15:11:58Z</dcterms:created>
  <dcterms:modified xsi:type="dcterms:W3CDTF">2016-04-18T19:06:32Z</dcterms:modified>
</cp:coreProperties>
</file>