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45600" cy="32918400"/>
  <p:notesSz cx="6858000" cy="9144000"/>
  <p:defaultTextStyle>
    <a:defPPr>
      <a:defRPr lang="en-US"/>
    </a:defPPr>
    <a:lvl1pPr marL="0" algn="l" defTabSz="2633472" rtl="0" eaLnBrk="1" latinLnBrk="0" hangingPunct="1">
      <a:defRPr sz="5184" kern="1200">
        <a:solidFill>
          <a:schemeClr val="tx1"/>
        </a:solidFill>
        <a:latin typeface="+mn-lt"/>
        <a:ea typeface="+mn-ea"/>
        <a:cs typeface="+mn-cs"/>
      </a:defRPr>
    </a:lvl1pPr>
    <a:lvl2pPr marL="1316736" algn="l" defTabSz="2633472" rtl="0" eaLnBrk="1" latinLnBrk="0" hangingPunct="1">
      <a:defRPr sz="5184" kern="1200">
        <a:solidFill>
          <a:schemeClr val="tx1"/>
        </a:solidFill>
        <a:latin typeface="+mn-lt"/>
        <a:ea typeface="+mn-ea"/>
        <a:cs typeface="+mn-cs"/>
      </a:defRPr>
    </a:lvl2pPr>
    <a:lvl3pPr marL="2633472" algn="l" defTabSz="2633472" rtl="0" eaLnBrk="1" latinLnBrk="0" hangingPunct="1">
      <a:defRPr sz="5184" kern="1200">
        <a:solidFill>
          <a:schemeClr val="tx1"/>
        </a:solidFill>
        <a:latin typeface="+mn-lt"/>
        <a:ea typeface="+mn-ea"/>
        <a:cs typeface="+mn-cs"/>
      </a:defRPr>
    </a:lvl3pPr>
    <a:lvl4pPr marL="3950208" algn="l" defTabSz="2633472" rtl="0" eaLnBrk="1" latinLnBrk="0" hangingPunct="1">
      <a:defRPr sz="5184" kern="1200">
        <a:solidFill>
          <a:schemeClr val="tx1"/>
        </a:solidFill>
        <a:latin typeface="+mn-lt"/>
        <a:ea typeface="+mn-ea"/>
        <a:cs typeface="+mn-cs"/>
      </a:defRPr>
    </a:lvl4pPr>
    <a:lvl5pPr marL="5266944" algn="l" defTabSz="2633472" rtl="0" eaLnBrk="1" latinLnBrk="0" hangingPunct="1">
      <a:defRPr sz="5184" kern="1200">
        <a:solidFill>
          <a:schemeClr val="tx1"/>
        </a:solidFill>
        <a:latin typeface="+mn-lt"/>
        <a:ea typeface="+mn-ea"/>
        <a:cs typeface="+mn-cs"/>
      </a:defRPr>
    </a:lvl5pPr>
    <a:lvl6pPr marL="6583680" algn="l" defTabSz="2633472" rtl="0" eaLnBrk="1" latinLnBrk="0" hangingPunct="1">
      <a:defRPr sz="5184" kern="1200">
        <a:solidFill>
          <a:schemeClr val="tx1"/>
        </a:solidFill>
        <a:latin typeface="+mn-lt"/>
        <a:ea typeface="+mn-ea"/>
        <a:cs typeface="+mn-cs"/>
      </a:defRPr>
    </a:lvl6pPr>
    <a:lvl7pPr marL="7900416" algn="l" defTabSz="2633472" rtl="0" eaLnBrk="1" latinLnBrk="0" hangingPunct="1">
      <a:defRPr sz="5184" kern="1200">
        <a:solidFill>
          <a:schemeClr val="tx1"/>
        </a:solidFill>
        <a:latin typeface="+mn-lt"/>
        <a:ea typeface="+mn-ea"/>
        <a:cs typeface="+mn-cs"/>
      </a:defRPr>
    </a:lvl7pPr>
    <a:lvl8pPr marL="9217152" algn="l" defTabSz="2633472" rtl="0" eaLnBrk="1" latinLnBrk="0" hangingPunct="1">
      <a:defRPr sz="5184" kern="1200">
        <a:solidFill>
          <a:schemeClr val="tx1"/>
        </a:solidFill>
        <a:latin typeface="+mn-lt"/>
        <a:ea typeface="+mn-ea"/>
        <a:cs typeface="+mn-cs"/>
      </a:defRPr>
    </a:lvl8pPr>
    <a:lvl9pPr marL="10533888" algn="l" defTabSz="2633472" rtl="0" eaLnBrk="1" latinLnBrk="0" hangingPunct="1">
      <a:defRPr sz="5184"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2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p:scale>
          <a:sx n="21" d="100"/>
          <a:sy n="21" d="100"/>
        </p:scale>
        <p:origin x="-1662" y="-654"/>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750277" y="750277"/>
            <a:ext cx="20445046" cy="31417846"/>
          </a:xfrm>
          <a:prstGeom prst="rect">
            <a:avLst/>
          </a:prstGeom>
          <a:noFill/>
          <a:ln w="190500">
            <a:solidFill>
              <a:srgbClr val="782F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Picture Placeholder 8"/>
          <p:cNvSpPr>
            <a:spLocks noGrp="1"/>
          </p:cNvSpPr>
          <p:nvPr>
            <p:ph type="pic" sz="quarter" idx="10" hasCustomPrompt="1"/>
          </p:nvPr>
        </p:nvSpPr>
        <p:spPr>
          <a:xfrm>
            <a:off x="1382713" y="1476375"/>
            <a:ext cx="9215437" cy="9215438"/>
          </a:xfrm>
          <a:prstGeom prst="rect">
            <a:avLst/>
          </a:prstGeom>
        </p:spPr>
        <p:txBody>
          <a:bodyPr/>
          <a:lstStyle>
            <a:lvl1pPr marL="0" indent="0">
              <a:buNone/>
              <a:defRPr baseline="0"/>
            </a:lvl1pPr>
          </a:lstStyle>
          <a:p>
            <a:r>
              <a:rPr lang="en-US" dirty="0" smtClean="0"/>
              <a:t>Kate Herron will add picture</a:t>
            </a:r>
            <a:endParaRPr lang="en-US" dirty="0"/>
          </a:p>
        </p:txBody>
      </p:sp>
      <p:sp>
        <p:nvSpPr>
          <p:cNvPr id="11" name="Text Placeholder 10"/>
          <p:cNvSpPr>
            <a:spLocks noGrp="1"/>
          </p:cNvSpPr>
          <p:nvPr>
            <p:ph type="body" sz="quarter" idx="11" hasCustomPrompt="1"/>
          </p:nvPr>
        </p:nvSpPr>
        <p:spPr>
          <a:xfrm>
            <a:off x="10761663" y="2711768"/>
            <a:ext cx="10158412" cy="992110"/>
          </a:xfrm>
          <a:prstGeom prst="rect">
            <a:avLst/>
          </a:prstGeom>
        </p:spPr>
        <p:txBody>
          <a:bodyPr/>
          <a:lstStyle>
            <a:lvl1pPr marL="0" indent="0" algn="ctr">
              <a:buFontTx/>
              <a:buNone/>
              <a:defRPr sz="6000" b="1">
                <a:latin typeface="Arial" panose="020B0604020202020204" pitchFamily="34" charset="0"/>
                <a:cs typeface="Arial" panose="020B0604020202020204" pitchFamily="34" charset="0"/>
              </a:defRPr>
            </a:lvl1pPr>
          </a:lstStyle>
          <a:p>
            <a:pPr lvl="0"/>
            <a:r>
              <a:rPr lang="en-US" dirty="0" smtClean="0"/>
              <a:t>Enter Name</a:t>
            </a:r>
            <a:endParaRPr lang="en-US" dirty="0"/>
          </a:p>
        </p:txBody>
      </p:sp>
      <p:sp>
        <p:nvSpPr>
          <p:cNvPr id="12" name="TextBox 11"/>
          <p:cNvSpPr txBox="1"/>
          <p:nvPr userDrawn="1"/>
        </p:nvSpPr>
        <p:spPr>
          <a:xfrm>
            <a:off x="10761663" y="1873747"/>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Name:</a:t>
            </a:r>
            <a:endParaRPr lang="en-US" sz="4400" dirty="0">
              <a:latin typeface="Arial" panose="020B0604020202020204" pitchFamily="34" charset="0"/>
              <a:cs typeface="Arial" panose="020B0604020202020204" pitchFamily="34" charset="0"/>
            </a:endParaRPr>
          </a:p>
        </p:txBody>
      </p:sp>
      <p:sp>
        <p:nvSpPr>
          <p:cNvPr id="13" name="Text Placeholder 10"/>
          <p:cNvSpPr>
            <a:spLocks noGrp="1"/>
          </p:cNvSpPr>
          <p:nvPr>
            <p:ph type="body" sz="quarter" idx="12" hasCustomPrompt="1"/>
          </p:nvPr>
        </p:nvSpPr>
        <p:spPr>
          <a:xfrm>
            <a:off x="10761663" y="5188701"/>
            <a:ext cx="10158412" cy="2044384"/>
          </a:xfrm>
          <a:prstGeom prst="rect">
            <a:avLst/>
          </a:prstGeom>
        </p:spPr>
        <p:txBody>
          <a:bodyPr/>
          <a:lstStyle>
            <a:lvl1pPr marL="0" indent="0" algn="ctr">
              <a:lnSpc>
                <a:spcPct val="100000"/>
              </a:lnSpc>
              <a:spcBef>
                <a:spcPts val="0"/>
              </a:spcBef>
              <a:buFontTx/>
              <a:buNone/>
              <a:defRPr sz="5400" b="1" baseline="0">
                <a:latin typeface="Arial" panose="020B0604020202020204" pitchFamily="34" charset="0"/>
                <a:cs typeface="Arial" panose="020B0604020202020204" pitchFamily="34" charset="0"/>
              </a:defRPr>
            </a:lvl1pPr>
          </a:lstStyle>
          <a:p>
            <a:pPr lvl="0"/>
            <a:r>
              <a:rPr lang="en-US" dirty="0" smtClean="0"/>
              <a:t>Enter Department</a:t>
            </a:r>
            <a:endParaRPr lang="en-US" dirty="0"/>
          </a:p>
        </p:txBody>
      </p:sp>
      <p:sp>
        <p:nvSpPr>
          <p:cNvPr id="14" name="TextBox 13"/>
          <p:cNvSpPr txBox="1"/>
          <p:nvPr userDrawn="1"/>
        </p:nvSpPr>
        <p:spPr>
          <a:xfrm>
            <a:off x="10761663" y="4419260"/>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Department:</a:t>
            </a:r>
            <a:endParaRPr lang="en-US" sz="4400" dirty="0">
              <a:latin typeface="Arial" panose="020B0604020202020204" pitchFamily="34" charset="0"/>
              <a:cs typeface="Arial" panose="020B0604020202020204" pitchFamily="34" charset="0"/>
            </a:endParaRPr>
          </a:p>
        </p:txBody>
      </p:sp>
      <p:sp>
        <p:nvSpPr>
          <p:cNvPr id="15" name="Text Placeholder 10"/>
          <p:cNvSpPr>
            <a:spLocks noGrp="1"/>
          </p:cNvSpPr>
          <p:nvPr>
            <p:ph type="body" sz="quarter" idx="13" hasCustomPrompt="1"/>
          </p:nvPr>
        </p:nvSpPr>
        <p:spPr>
          <a:xfrm>
            <a:off x="10761663" y="8994636"/>
            <a:ext cx="10158412" cy="1083860"/>
          </a:xfrm>
          <a:prstGeom prst="rect">
            <a:avLst/>
          </a:prstGeom>
        </p:spPr>
        <p:txBody>
          <a:bodyPr/>
          <a:lstStyle>
            <a:lvl1pPr marL="0" indent="0" algn="ctr">
              <a:lnSpc>
                <a:spcPct val="100000"/>
              </a:lnSpc>
              <a:spcBef>
                <a:spcPts val="0"/>
              </a:spcBef>
              <a:buFontTx/>
              <a:buNone/>
              <a:defRPr sz="4800" b="1">
                <a:latin typeface="Arial" panose="020B0604020202020204" pitchFamily="34" charset="0"/>
                <a:cs typeface="Arial" panose="020B0604020202020204" pitchFamily="34" charset="0"/>
              </a:defRPr>
            </a:lvl1pPr>
          </a:lstStyle>
          <a:p>
            <a:pPr lvl="0"/>
            <a:r>
              <a:rPr lang="en-US" dirty="0" smtClean="0"/>
              <a:t>Enter email</a:t>
            </a:r>
            <a:endParaRPr lang="en-US" dirty="0"/>
          </a:p>
        </p:txBody>
      </p:sp>
      <p:sp>
        <p:nvSpPr>
          <p:cNvPr id="16" name="TextBox 15"/>
          <p:cNvSpPr txBox="1"/>
          <p:nvPr userDrawn="1"/>
        </p:nvSpPr>
        <p:spPr>
          <a:xfrm>
            <a:off x="10761663" y="8225195"/>
            <a:ext cx="10158412" cy="769441"/>
          </a:xfrm>
          <a:prstGeom prst="rect">
            <a:avLst/>
          </a:prstGeom>
          <a:noFill/>
        </p:spPr>
        <p:txBody>
          <a:bodyPr wrap="square" rtlCol="0">
            <a:spAutoFit/>
          </a:bodyPr>
          <a:lstStyle/>
          <a:p>
            <a:pPr algn="ctr"/>
            <a:r>
              <a:rPr lang="en-US" sz="4400" dirty="0" smtClean="0">
                <a:latin typeface="Arial" panose="020B0604020202020204" pitchFamily="34" charset="0"/>
                <a:cs typeface="Arial" panose="020B0604020202020204" pitchFamily="34" charset="0"/>
              </a:rPr>
              <a:t>Contact:</a:t>
            </a:r>
            <a:endParaRPr lang="en-US" sz="4400" dirty="0">
              <a:latin typeface="Arial" panose="020B0604020202020204" pitchFamily="34" charset="0"/>
              <a:cs typeface="Arial" panose="020B0604020202020204" pitchFamily="34" charset="0"/>
            </a:endParaRPr>
          </a:p>
        </p:txBody>
      </p:sp>
      <p:sp>
        <p:nvSpPr>
          <p:cNvPr id="17" name="Text Placeholder 10"/>
          <p:cNvSpPr>
            <a:spLocks noGrp="1"/>
          </p:cNvSpPr>
          <p:nvPr>
            <p:ph type="body" sz="quarter" idx="14" hasCustomPrompt="1"/>
          </p:nvPr>
        </p:nvSpPr>
        <p:spPr>
          <a:xfrm>
            <a:off x="1382712" y="12428654"/>
            <a:ext cx="19259867" cy="5836486"/>
          </a:xfrm>
          <a:prstGeom prst="rect">
            <a:avLst/>
          </a:prstGeom>
        </p:spPr>
        <p:txBody>
          <a:bodyPr/>
          <a:lstStyle>
            <a:lvl1pPr marL="685800" marR="0" indent="-685800" algn="l" defTabSz="2194560" rtl="0" eaLnBrk="1" fontAlgn="auto" latinLnBrk="0" hangingPunct="1">
              <a:lnSpc>
                <a:spcPct val="100000"/>
              </a:lnSpc>
              <a:spcBef>
                <a:spcPts val="2400"/>
              </a:spcBef>
              <a:spcAft>
                <a:spcPts val="0"/>
              </a:spcAft>
              <a:buClrTx/>
              <a:buSzTx/>
              <a:buFont typeface="Arial" panose="020B0604020202020204" pitchFamily="34" charset="0"/>
              <a:buChar char="•"/>
              <a:tabLst/>
              <a:defRPr sz="4800" b="0" baseline="0">
                <a:latin typeface="Arial" panose="020B0604020202020204" pitchFamily="34" charset="0"/>
                <a:cs typeface="Arial" panose="020B0604020202020204" pitchFamily="34" charset="0"/>
              </a:defRPr>
            </a:lvl1pPr>
          </a:lstStyle>
          <a:p>
            <a:pPr lvl="0"/>
            <a:r>
              <a:rPr lang="en-US" dirty="0" smtClean="0"/>
              <a:t>Please add your most recent research/creative endeavor– what have you been working on, and if a grant, who funded your work?</a:t>
            </a:r>
          </a:p>
        </p:txBody>
      </p:sp>
      <p:sp>
        <p:nvSpPr>
          <p:cNvPr id="18" name="TextBox 17"/>
          <p:cNvSpPr txBox="1"/>
          <p:nvPr userDrawn="1"/>
        </p:nvSpPr>
        <p:spPr>
          <a:xfrm>
            <a:off x="1382713" y="11544913"/>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Current Research:</a:t>
            </a:r>
            <a:endParaRPr lang="en-US" sz="4400" b="1" dirty="0">
              <a:latin typeface="Arial" panose="020B0604020202020204" pitchFamily="34" charset="0"/>
              <a:cs typeface="Arial" panose="020B0604020202020204" pitchFamily="34" charset="0"/>
            </a:endParaRPr>
          </a:p>
        </p:txBody>
      </p:sp>
      <p:sp>
        <p:nvSpPr>
          <p:cNvPr id="19" name="Text Placeholder 10"/>
          <p:cNvSpPr>
            <a:spLocks noGrp="1"/>
          </p:cNvSpPr>
          <p:nvPr>
            <p:ph type="body" sz="quarter" idx="15" hasCustomPrompt="1"/>
          </p:nvPr>
        </p:nvSpPr>
        <p:spPr>
          <a:xfrm>
            <a:off x="1382712" y="19789272"/>
            <a:ext cx="19259867" cy="1967601"/>
          </a:xfrm>
          <a:prstGeom prst="rect">
            <a:avLst/>
          </a:prstGeom>
        </p:spPr>
        <p:txBody>
          <a:bodyPr/>
          <a:lstStyle>
            <a:lvl1pPr marL="0" marR="0" indent="0" algn="l" defTabSz="2194560" rtl="0" eaLnBrk="1" fontAlgn="auto" latinLnBrk="0" hangingPunct="1">
              <a:lnSpc>
                <a:spcPct val="9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Please enter your broad areas of interest in one brief phrase.</a:t>
            </a:r>
            <a:endParaRPr lang="en-US" dirty="0"/>
          </a:p>
        </p:txBody>
      </p:sp>
      <p:sp>
        <p:nvSpPr>
          <p:cNvPr id="20" name="TextBox 19"/>
          <p:cNvSpPr txBox="1"/>
          <p:nvPr userDrawn="1"/>
        </p:nvSpPr>
        <p:spPr>
          <a:xfrm>
            <a:off x="1382713" y="18905531"/>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What I am Interested in:</a:t>
            </a:r>
            <a:endParaRPr lang="en-US" sz="4400" b="1" dirty="0">
              <a:latin typeface="Arial" panose="020B0604020202020204" pitchFamily="34" charset="0"/>
              <a:cs typeface="Arial" panose="020B0604020202020204" pitchFamily="34" charset="0"/>
            </a:endParaRPr>
          </a:p>
        </p:txBody>
      </p:sp>
      <p:sp>
        <p:nvSpPr>
          <p:cNvPr id="21" name="Text Placeholder 10"/>
          <p:cNvSpPr>
            <a:spLocks noGrp="1"/>
          </p:cNvSpPr>
          <p:nvPr>
            <p:ph type="body" sz="quarter" idx="16" hasCustomPrompt="1"/>
          </p:nvPr>
        </p:nvSpPr>
        <p:spPr>
          <a:xfrm>
            <a:off x="1382712" y="23569226"/>
            <a:ext cx="19259867" cy="7794694"/>
          </a:xfrm>
          <a:prstGeom prst="rect">
            <a:avLst/>
          </a:prstGeom>
        </p:spPr>
        <p:txBody>
          <a:bodyPr/>
          <a:lstStyle>
            <a:lvl1pPr marL="0" marR="0" indent="0" algn="l" defTabSz="2194560" rtl="0" eaLnBrk="1" fontAlgn="auto" latinLnBrk="0" hangingPunct="1">
              <a:lnSpc>
                <a:spcPct val="150000"/>
              </a:lnSpc>
              <a:spcBef>
                <a:spcPts val="2400"/>
              </a:spcBef>
              <a:spcAft>
                <a:spcPts val="0"/>
              </a:spcAft>
              <a:buClrTx/>
              <a:buSzTx/>
              <a:buFontTx/>
              <a:buNone/>
              <a:tabLst/>
              <a:defRPr sz="4800" b="0" baseline="0">
                <a:latin typeface="Arial" panose="020B0604020202020204" pitchFamily="34" charset="0"/>
                <a:cs typeface="Arial" panose="020B0604020202020204" pitchFamily="34" charset="0"/>
              </a:defRPr>
            </a:lvl1pPr>
          </a:lstStyle>
          <a:p>
            <a:pPr lvl="0"/>
            <a:r>
              <a:rPr lang="en-US" dirty="0" smtClean="0"/>
              <a:t>What research/creative strengths would you bring to a collaborative proposal?</a:t>
            </a:r>
            <a:endParaRPr lang="en-US" dirty="0"/>
          </a:p>
        </p:txBody>
      </p:sp>
      <p:sp>
        <p:nvSpPr>
          <p:cNvPr id="22" name="TextBox 21"/>
          <p:cNvSpPr txBox="1"/>
          <p:nvPr userDrawn="1"/>
        </p:nvSpPr>
        <p:spPr>
          <a:xfrm>
            <a:off x="1382713" y="22685485"/>
            <a:ext cx="10158412" cy="769441"/>
          </a:xfrm>
          <a:prstGeom prst="rect">
            <a:avLst/>
          </a:prstGeom>
          <a:noFill/>
        </p:spPr>
        <p:txBody>
          <a:bodyPr wrap="square" rtlCol="0">
            <a:spAutoFit/>
          </a:bodyPr>
          <a:lstStyle/>
          <a:p>
            <a:pPr algn="l"/>
            <a:r>
              <a:rPr lang="en-US" sz="4400" b="1" dirty="0" smtClean="0">
                <a:latin typeface="Arial" panose="020B0604020202020204" pitchFamily="34" charset="0"/>
                <a:cs typeface="Arial" panose="020B0604020202020204" pitchFamily="34" charset="0"/>
              </a:rPr>
              <a:t>Strengths: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5389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0" y="8763000"/>
            <a:ext cx="18928080" cy="208864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357178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04821" y="1752600"/>
            <a:ext cx="4732020" cy="27896822"/>
          </a:xfrm>
          <a:prstGeom prst="rect">
            <a:avLst/>
          </a:prstGeo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508761" y="1752600"/>
            <a:ext cx="13921740" cy="2789682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419498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idx="1"/>
          </p:nvPr>
        </p:nvSpPr>
        <p:spPr>
          <a:xfrm>
            <a:off x="1508760" y="8763000"/>
            <a:ext cx="189280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4256908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97331" y="8206749"/>
            <a:ext cx="18928080" cy="13693138"/>
          </a:xfrm>
          <a:prstGeom prst="rect">
            <a:avLst/>
          </a:prstGeom>
        </p:spPr>
        <p:txBody>
          <a:bodyPr anchor="b"/>
          <a:lstStyle>
            <a:lvl1pPr>
              <a:defRPr sz="14400"/>
            </a:lvl1pPr>
          </a:lstStyle>
          <a:p>
            <a:r>
              <a:rPr lang="en-US" smtClean="0"/>
              <a:t>Click to edit Master title style</a:t>
            </a:r>
            <a:endParaRPr lang="en-US" dirty="0"/>
          </a:p>
        </p:txBody>
      </p:sp>
      <p:sp>
        <p:nvSpPr>
          <p:cNvPr id="3" name="Text Placeholder 2"/>
          <p:cNvSpPr>
            <a:spLocks noGrp="1"/>
          </p:cNvSpPr>
          <p:nvPr>
            <p:ph type="body" idx="1"/>
          </p:nvPr>
        </p:nvSpPr>
        <p:spPr>
          <a:xfrm>
            <a:off x="1497331" y="22029429"/>
            <a:ext cx="18928080" cy="7200898"/>
          </a:xfrm>
          <a:prstGeom prst="rect">
            <a:avLst/>
          </a:prstGeom>
        </p:spPr>
        <p:txBody>
          <a:bodyPr/>
          <a:lstStyle>
            <a:lvl1pPr marL="0" indent="0">
              <a:buNone/>
              <a:defRPr sz="5760">
                <a:solidFill>
                  <a:schemeClr val="tx1"/>
                </a:solidFill>
              </a:defRPr>
            </a:lvl1pPr>
            <a:lvl2pPr marL="1097280" indent="0">
              <a:buNone/>
              <a:defRPr sz="4800">
                <a:solidFill>
                  <a:schemeClr val="tx1">
                    <a:tint val="75000"/>
                  </a:schemeClr>
                </a:solidFill>
              </a:defRPr>
            </a:lvl2pPr>
            <a:lvl3pPr marL="2194560" indent="0">
              <a:buNone/>
              <a:defRPr sz="4320">
                <a:solidFill>
                  <a:schemeClr val="tx1">
                    <a:tint val="75000"/>
                  </a:schemeClr>
                </a:solidFill>
              </a:defRPr>
            </a:lvl3pPr>
            <a:lvl4pPr marL="3291840" indent="0">
              <a:buNone/>
              <a:defRPr sz="3840">
                <a:solidFill>
                  <a:schemeClr val="tx1">
                    <a:tint val="75000"/>
                  </a:schemeClr>
                </a:solidFill>
              </a:defRPr>
            </a:lvl4pPr>
            <a:lvl5pPr marL="4389120" indent="0">
              <a:buNone/>
              <a:defRPr sz="3840">
                <a:solidFill>
                  <a:schemeClr val="tx1">
                    <a:tint val="75000"/>
                  </a:schemeClr>
                </a:solidFill>
              </a:defRPr>
            </a:lvl5pPr>
            <a:lvl6pPr marL="5486400" indent="0">
              <a:buNone/>
              <a:defRPr sz="3840">
                <a:solidFill>
                  <a:schemeClr val="tx1">
                    <a:tint val="75000"/>
                  </a:schemeClr>
                </a:solidFill>
              </a:defRPr>
            </a:lvl6pPr>
            <a:lvl7pPr marL="6583680" indent="0">
              <a:buNone/>
              <a:defRPr sz="3840">
                <a:solidFill>
                  <a:schemeClr val="tx1">
                    <a:tint val="75000"/>
                  </a:schemeClr>
                </a:solidFill>
              </a:defRPr>
            </a:lvl7pPr>
            <a:lvl8pPr marL="7680960" indent="0">
              <a:buNone/>
              <a:defRPr sz="3840">
                <a:solidFill>
                  <a:schemeClr val="tx1">
                    <a:tint val="75000"/>
                  </a:schemeClr>
                </a:solidFill>
              </a:defRPr>
            </a:lvl8pPr>
            <a:lvl9pPr marL="8778240" indent="0">
              <a:buNone/>
              <a:defRPr sz="384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5" name="Footer Placeholder 4"/>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6" name="Slide Number Placeholder 5"/>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4259824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087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11109960" y="8763000"/>
            <a:ext cx="9326880" cy="208864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1632254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618" y="1752607"/>
            <a:ext cx="18928080" cy="6362702"/>
          </a:xfrm>
          <a:prstGeom prst="rect">
            <a:avLst/>
          </a:prstGeo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511621" y="8069582"/>
            <a:ext cx="9284016"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4" name="Content Placeholder 3"/>
          <p:cNvSpPr>
            <a:spLocks noGrp="1"/>
          </p:cNvSpPr>
          <p:nvPr>
            <p:ph sz="half" idx="2"/>
          </p:nvPr>
        </p:nvSpPr>
        <p:spPr>
          <a:xfrm>
            <a:off x="1511621" y="12024360"/>
            <a:ext cx="9284016"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11109961" y="8069582"/>
            <a:ext cx="9329738" cy="3954778"/>
          </a:xfrm>
          <a:prstGeom prst="rect">
            <a:avLst/>
          </a:prstGeom>
        </p:spPr>
        <p:txBody>
          <a:bodyPr anchor="b"/>
          <a:lstStyle>
            <a:lvl1pPr marL="0" indent="0">
              <a:buNone/>
              <a:defRPr sz="5760" b="1"/>
            </a:lvl1pPr>
            <a:lvl2pPr marL="1097280" indent="0">
              <a:buNone/>
              <a:defRPr sz="4800" b="1"/>
            </a:lvl2pPr>
            <a:lvl3pPr marL="2194560" indent="0">
              <a:buNone/>
              <a:defRPr sz="4320" b="1"/>
            </a:lvl3pPr>
            <a:lvl4pPr marL="3291840" indent="0">
              <a:buNone/>
              <a:defRPr sz="3840" b="1"/>
            </a:lvl4pPr>
            <a:lvl5pPr marL="4389120" indent="0">
              <a:buNone/>
              <a:defRPr sz="3840" b="1"/>
            </a:lvl5pPr>
            <a:lvl6pPr marL="5486400" indent="0">
              <a:buNone/>
              <a:defRPr sz="3840" b="1"/>
            </a:lvl6pPr>
            <a:lvl7pPr marL="6583680" indent="0">
              <a:buNone/>
              <a:defRPr sz="3840" b="1"/>
            </a:lvl7pPr>
            <a:lvl8pPr marL="7680960" indent="0">
              <a:buNone/>
              <a:defRPr sz="3840" b="1"/>
            </a:lvl8pPr>
            <a:lvl9pPr marL="8778240" indent="0">
              <a:buNone/>
              <a:defRPr sz="3840" b="1"/>
            </a:lvl9pPr>
          </a:lstStyle>
          <a:p>
            <a:pPr lvl="0"/>
            <a:r>
              <a:rPr lang="en-US" smtClean="0"/>
              <a:t>Click to edit Master text styles</a:t>
            </a:r>
          </a:p>
        </p:txBody>
      </p:sp>
      <p:sp>
        <p:nvSpPr>
          <p:cNvPr id="6" name="Content Placeholder 5"/>
          <p:cNvSpPr>
            <a:spLocks noGrp="1"/>
          </p:cNvSpPr>
          <p:nvPr>
            <p:ph sz="quarter" idx="4"/>
          </p:nvPr>
        </p:nvSpPr>
        <p:spPr>
          <a:xfrm>
            <a:off x="11109961" y="12024360"/>
            <a:ext cx="9329738" cy="1768602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8" name="Footer Placeholder 7"/>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9" name="Slide Number Placeholder 8"/>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1488565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508760" y="1752607"/>
            <a:ext cx="18928080" cy="6362702"/>
          </a:xfrm>
          <a:prstGeom prst="rect">
            <a:avLst/>
          </a:prstGeom>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4" name="Footer Placeholder 3"/>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5" name="Slide Number Placeholder 4"/>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271056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3" name="Footer Placeholder 2"/>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4" name="Slide Number Placeholder 3"/>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2601022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Content Placeholder 2"/>
          <p:cNvSpPr>
            <a:spLocks noGrp="1"/>
          </p:cNvSpPr>
          <p:nvPr>
            <p:ph idx="1"/>
          </p:nvPr>
        </p:nvSpPr>
        <p:spPr>
          <a:xfrm>
            <a:off x="9329738" y="4739647"/>
            <a:ext cx="11109960" cy="23393400"/>
          </a:xfrm>
          <a:prstGeom prst="rect">
            <a:avLst/>
          </a:prstGeom>
        </p:spPr>
        <p:txBody>
          <a:bodyPr/>
          <a:lstStyle>
            <a:lvl1pPr>
              <a:defRPr sz="7680"/>
            </a:lvl1pPr>
            <a:lvl2pPr>
              <a:defRPr sz="6720"/>
            </a:lvl2pPr>
            <a:lvl3pPr>
              <a:defRPr sz="5760"/>
            </a:lvl3pPr>
            <a:lvl4pPr>
              <a:defRPr sz="4800"/>
            </a:lvl4pPr>
            <a:lvl5pPr>
              <a:defRPr sz="4800"/>
            </a:lvl5pPr>
            <a:lvl6pPr>
              <a:defRPr sz="4800"/>
            </a:lvl6pPr>
            <a:lvl7pPr>
              <a:defRPr sz="4800"/>
            </a:lvl7pPr>
            <a:lvl8pPr>
              <a:defRPr sz="4800"/>
            </a:lvl8pPr>
            <a:lvl9pPr>
              <a:defRPr sz="4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803600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1619" y="2194560"/>
            <a:ext cx="7078027" cy="7680960"/>
          </a:xfrm>
          <a:prstGeom prst="rect">
            <a:avLst/>
          </a:prstGeom>
        </p:spPr>
        <p:txBody>
          <a:bodyPr anchor="b"/>
          <a:lstStyle>
            <a:lvl1pPr>
              <a:defRPr sz="768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329738" y="4739647"/>
            <a:ext cx="11109960" cy="23393400"/>
          </a:xfrm>
          <a:prstGeom prst="rect">
            <a:avLst/>
          </a:prstGeom>
        </p:spPr>
        <p:txBody>
          <a:bodyPr anchor="t"/>
          <a:lstStyle>
            <a:lvl1pPr marL="0" indent="0">
              <a:buNone/>
              <a:defRPr sz="7680"/>
            </a:lvl1pPr>
            <a:lvl2pPr marL="1097280" indent="0">
              <a:buNone/>
              <a:defRPr sz="6720"/>
            </a:lvl2pPr>
            <a:lvl3pPr marL="2194560" indent="0">
              <a:buNone/>
              <a:defRPr sz="5760"/>
            </a:lvl3pPr>
            <a:lvl4pPr marL="3291840" indent="0">
              <a:buNone/>
              <a:defRPr sz="4800"/>
            </a:lvl4pPr>
            <a:lvl5pPr marL="4389120" indent="0">
              <a:buNone/>
              <a:defRPr sz="4800"/>
            </a:lvl5pPr>
            <a:lvl6pPr marL="5486400" indent="0">
              <a:buNone/>
              <a:defRPr sz="4800"/>
            </a:lvl6pPr>
            <a:lvl7pPr marL="6583680" indent="0">
              <a:buNone/>
              <a:defRPr sz="4800"/>
            </a:lvl7pPr>
            <a:lvl8pPr marL="7680960" indent="0">
              <a:buNone/>
              <a:defRPr sz="4800"/>
            </a:lvl8pPr>
            <a:lvl9pPr marL="8778240" indent="0">
              <a:buNone/>
              <a:defRPr sz="4800"/>
            </a:lvl9pPr>
          </a:lstStyle>
          <a:p>
            <a:r>
              <a:rPr lang="en-US" dirty="0" smtClean="0"/>
              <a:t>Click icon to add picture</a:t>
            </a:r>
            <a:endParaRPr lang="en-US" dirty="0"/>
          </a:p>
        </p:txBody>
      </p:sp>
      <p:sp>
        <p:nvSpPr>
          <p:cNvPr id="4" name="Text Placeholder 3"/>
          <p:cNvSpPr>
            <a:spLocks noGrp="1"/>
          </p:cNvSpPr>
          <p:nvPr>
            <p:ph type="body" sz="half" idx="2"/>
          </p:nvPr>
        </p:nvSpPr>
        <p:spPr>
          <a:xfrm>
            <a:off x="1511619" y="9875520"/>
            <a:ext cx="7078027" cy="18295622"/>
          </a:xfrm>
          <a:prstGeom prst="rect">
            <a:avLst/>
          </a:prstGeom>
        </p:spPr>
        <p:txBody>
          <a:bodyPr/>
          <a:lstStyle>
            <a:lvl1pPr marL="0" indent="0">
              <a:buNone/>
              <a:defRPr sz="3840"/>
            </a:lvl1pPr>
            <a:lvl2pPr marL="1097280" indent="0">
              <a:buNone/>
              <a:defRPr sz="3360"/>
            </a:lvl2pPr>
            <a:lvl3pPr marL="2194560" indent="0">
              <a:buNone/>
              <a:defRPr sz="2880"/>
            </a:lvl3pPr>
            <a:lvl4pPr marL="3291840" indent="0">
              <a:buNone/>
              <a:defRPr sz="2400"/>
            </a:lvl4pPr>
            <a:lvl5pPr marL="4389120" indent="0">
              <a:buNone/>
              <a:defRPr sz="2400"/>
            </a:lvl5pPr>
            <a:lvl6pPr marL="5486400" indent="0">
              <a:buNone/>
              <a:defRPr sz="2400"/>
            </a:lvl6pPr>
            <a:lvl7pPr marL="6583680" indent="0">
              <a:buNone/>
              <a:defRPr sz="2400"/>
            </a:lvl7pPr>
            <a:lvl8pPr marL="7680960" indent="0">
              <a:buNone/>
              <a:defRPr sz="2400"/>
            </a:lvl8pPr>
            <a:lvl9pPr marL="8778240" indent="0">
              <a:buNone/>
              <a:defRPr sz="2400"/>
            </a:lvl9pPr>
          </a:lstStyle>
          <a:p>
            <a:pPr lvl="0"/>
            <a:r>
              <a:rPr lang="en-US" smtClean="0"/>
              <a:t>Click to edit Master text styles</a:t>
            </a:r>
          </a:p>
        </p:txBody>
      </p:sp>
      <p:sp>
        <p:nvSpPr>
          <p:cNvPr id="5" name="Date Placeholder 4"/>
          <p:cNvSpPr>
            <a:spLocks noGrp="1"/>
          </p:cNvSpPr>
          <p:nvPr>
            <p:ph type="dt" sz="half" idx="10"/>
          </p:nvPr>
        </p:nvSpPr>
        <p:spPr>
          <a:xfrm>
            <a:off x="1508760" y="30510487"/>
            <a:ext cx="4937760" cy="1752600"/>
          </a:xfrm>
          <a:prstGeom prst="rect">
            <a:avLst/>
          </a:prstGeom>
        </p:spPr>
        <p:txBody>
          <a:bodyPr/>
          <a:lstStyle/>
          <a:p>
            <a:fld id="{6D7D5A66-7DF0-4050-8C6F-E51E6FD02EE7}" type="datetimeFigureOut">
              <a:rPr lang="en-US" smtClean="0"/>
              <a:t>4/18/2016</a:t>
            </a:fld>
            <a:endParaRPr lang="en-US" dirty="0"/>
          </a:p>
        </p:txBody>
      </p:sp>
      <p:sp>
        <p:nvSpPr>
          <p:cNvPr id="6" name="Footer Placeholder 5"/>
          <p:cNvSpPr>
            <a:spLocks noGrp="1"/>
          </p:cNvSpPr>
          <p:nvPr>
            <p:ph type="ftr" sz="quarter" idx="11"/>
          </p:nvPr>
        </p:nvSpPr>
        <p:spPr>
          <a:xfrm>
            <a:off x="7269480" y="30510487"/>
            <a:ext cx="7406640" cy="1752600"/>
          </a:xfrm>
          <a:prstGeom prst="rect">
            <a:avLst/>
          </a:prstGeom>
        </p:spPr>
        <p:txBody>
          <a:bodyPr/>
          <a:lstStyle/>
          <a:p>
            <a:endParaRPr lang="en-US" dirty="0"/>
          </a:p>
        </p:txBody>
      </p:sp>
      <p:sp>
        <p:nvSpPr>
          <p:cNvPr id="7" name="Slide Number Placeholder 6"/>
          <p:cNvSpPr>
            <a:spLocks noGrp="1"/>
          </p:cNvSpPr>
          <p:nvPr>
            <p:ph type="sldNum" sz="quarter" idx="12"/>
          </p:nvPr>
        </p:nvSpPr>
        <p:spPr>
          <a:xfrm>
            <a:off x="15499080" y="30510487"/>
            <a:ext cx="4937760" cy="1752600"/>
          </a:xfrm>
          <a:prstGeom prst="rect">
            <a:avLst/>
          </a:prstGeom>
        </p:spPr>
        <p:txBody>
          <a:bodyPr/>
          <a:lstStyle/>
          <a:p>
            <a:fld id="{179C6A9A-C088-4FD3-9BBD-BF5B84ED363F}" type="slidenum">
              <a:rPr lang="en-US" smtClean="0"/>
              <a:t>‹#›</a:t>
            </a:fld>
            <a:endParaRPr lang="en-US" dirty="0"/>
          </a:p>
        </p:txBody>
      </p:sp>
    </p:spTree>
    <p:extLst>
      <p:ext uri="{BB962C8B-B14F-4D97-AF65-F5344CB8AC3E}">
        <p14:creationId xmlns:p14="http://schemas.microsoft.com/office/powerpoint/2010/main" val="19295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4702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4560" rtl="0" eaLnBrk="1" latinLnBrk="0" hangingPunct="1">
        <a:lnSpc>
          <a:spcPct val="90000"/>
        </a:lnSpc>
        <a:spcBef>
          <a:spcPct val="0"/>
        </a:spcBef>
        <a:buNone/>
        <a:defRPr sz="10560" kern="1200">
          <a:solidFill>
            <a:schemeClr val="tx1"/>
          </a:solidFill>
          <a:latin typeface="+mj-lt"/>
          <a:ea typeface="+mj-ea"/>
          <a:cs typeface="+mj-cs"/>
        </a:defRPr>
      </a:lvl1pPr>
    </p:titleStyle>
    <p:bodyStyle>
      <a:lvl1pPr marL="548640" indent="-548640" algn="l" defTabSz="2194560" rtl="0" eaLnBrk="1" latinLnBrk="0" hangingPunct="1">
        <a:lnSpc>
          <a:spcPct val="90000"/>
        </a:lnSpc>
        <a:spcBef>
          <a:spcPts val="2400"/>
        </a:spcBef>
        <a:buFont typeface="Arial" panose="020B0604020202020204" pitchFamily="34" charset="0"/>
        <a:buChar char="•"/>
        <a:defRPr sz="6720" kern="1200">
          <a:solidFill>
            <a:schemeClr val="tx1"/>
          </a:solidFill>
          <a:latin typeface="+mn-lt"/>
          <a:ea typeface="+mn-ea"/>
          <a:cs typeface="+mn-cs"/>
        </a:defRPr>
      </a:lvl1pPr>
      <a:lvl2pPr marL="1645920" indent="-548640" algn="l" defTabSz="2194560" rtl="0" eaLnBrk="1" latinLnBrk="0" hangingPunct="1">
        <a:lnSpc>
          <a:spcPct val="90000"/>
        </a:lnSpc>
        <a:spcBef>
          <a:spcPts val="1200"/>
        </a:spcBef>
        <a:buFont typeface="Arial" panose="020B0604020202020204" pitchFamily="34" charset="0"/>
        <a:buChar char="•"/>
        <a:defRPr sz="5760" kern="1200">
          <a:solidFill>
            <a:schemeClr val="tx1"/>
          </a:solidFill>
          <a:latin typeface="+mn-lt"/>
          <a:ea typeface="+mn-ea"/>
          <a:cs typeface="+mn-cs"/>
        </a:defRPr>
      </a:lvl2pPr>
      <a:lvl3pPr marL="2743200" indent="-548640" algn="l" defTabSz="2194560" rtl="0" eaLnBrk="1" latinLnBrk="0" hangingPunct="1">
        <a:lnSpc>
          <a:spcPct val="90000"/>
        </a:lnSpc>
        <a:spcBef>
          <a:spcPts val="1200"/>
        </a:spcBef>
        <a:buFont typeface="Arial" panose="020B0604020202020204" pitchFamily="34" charset="0"/>
        <a:buChar char="•"/>
        <a:defRPr sz="4800" kern="1200">
          <a:solidFill>
            <a:schemeClr val="tx1"/>
          </a:solidFill>
          <a:latin typeface="+mn-lt"/>
          <a:ea typeface="+mn-ea"/>
          <a:cs typeface="+mn-cs"/>
        </a:defRPr>
      </a:lvl3pPr>
      <a:lvl4pPr marL="38404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4pPr>
      <a:lvl5pPr marL="493776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5pPr>
      <a:lvl6pPr marL="603504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6pPr>
      <a:lvl7pPr marL="713232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7pPr>
      <a:lvl8pPr marL="822960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8pPr>
      <a:lvl9pPr marL="9326880" indent="-548640" algn="l" defTabSz="2194560" rtl="0" eaLnBrk="1" latinLnBrk="0" hangingPunct="1">
        <a:lnSpc>
          <a:spcPct val="90000"/>
        </a:lnSpc>
        <a:spcBef>
          <a:spcPts val="1200"/>
        </a:spcBef>
        <a:buFont typeface="Arial" panose="020B0604020202020204" pitchFamily="34" charset="0"/>
        <a:buChar char="•"/>
        <a:defRPr sz="4320" kern="1200">
          <a:solidFill>
            <a:schemeClr val="tx1"/>
          </a:solidFill>
          <a:latin typeface="+mn-lt"/>
          <a:ea typeface="+mn-ea"/>
          <a:cs typeface="+mn-cs"/>
        </a:defRPr>
      </a:lvl9pPr>
    </p:bodyStyle>
    <p:otherStyle>
      <a:defPPr>
        <a:defRPr lang="en-US"/>
      </a:defPPr>
      <a:lvl1pPr marL="0" algn="l" defTabSz="2194560" rtl="0" eaLnBrk="1" latinLnBrk="0" hangingPunct="1">
        <a:defRPr sz="4320" kern="1200">
          <a:solidFill>
            <a:schemeClr val="tx1"/>
          </a:solidFill>
          <a:latin typeface="+mn-lt"/>
          <a:ea typeface="+mn-ea"/>
          <a:cs typeface="+mn-cs"/>
        </a:defRPr>
      </a:lvl1pPr>
      <a:lvl2pPr marL="1097280" algn="l" defTabSz="2194560" rtl="0" eaLnBrk="1" latinLnBrk="0" hangingPunct="1">
        <a:defRPr sz="4320" kern="1200">
          <a:solidFill>
            <a:schemeClr val="tx1"/>
          </a:solidFill>
          <a:latin typeface="+mn-lt"/>
          <a:ea typeface="+mn-ea"/>
          <a:cs typeface="+mn-cs"/>
        </a:defRPr>
      </a:lvl2pPr>
      <a:lvl3pPr marL="2194560" algn="l" defTabSz="2194560" rtl="0" eaLnBrk="1" latinLnBrk="0" hangingPunct="1">
        <a:defRPr sz="4320" kern="1200">
          <a:solidFill>
            <a:schemeClr val="tx1"/>
          </a:solidFill>
          <a:latin typeface="+mn-lt"/>
          <a:ea typeface="+mn-ea"/>
          <a:cs typeface="+mn-cs"/>
        </a:defRPr>
      </a:lvl3pPr>
      <a:lvl4pPr marL="3291840" algn="l" defTabSz="2194560" rtl="0" eaLnBrk="1" latinLnBrk="0" hangingPunct="1">
        <a:defRPr sz="4320" kern="1200">
          <a:solidFill>
            <a:schemeClr val="tx1"/>
          </a:solidFill>
          <a:latin typeface="+mn-lt"/>
          <a:ea typeface="+mn-ea"/>
          <a:cs typeface="+mn-cs"/>
        </a:defRPr>
      </a:lvl4pPr>
      <a:lvl5pPr marL="4389120" algn="l" defTabSz="2194560" rtl="0" eaLnBrk="1" latinLnBrk="0" hangingPunct="1">
        <a:defRPr sz="4320" kern="1200">
          <a:solidFill>
            <a:schemeClr val="tx1"/>
          </a:solidFill>
          <a:latin typeface="+mn-lt"/>
          <a:ea typeface="+mn-ea"/>
          <a:cs typeface="+mn-cs"/>
        </a:defRPr>
      </a:lvl5pPr>
      <a:lvl6pPr marL="5486400" algn="l" defTabSz="2194560" rtl="0" eaLnBrk="1" latinLnBrk="0" hangingPunct="1">
        <a:defRPr sz="4320" kern="1200">
          <a:solidFill>
            <a:schemeClr val="tx1"/>
          </a:solidFill>
          <a:latin typeface="+mn-lt"/>
          <a:ea typeface="+mn-ea"/>
          <a:cs typeface="+mn-cs"/>
        </a:defRPr>
      </a:lvl6pPr>
      <a:lvl7pPr marL="6583680" algn="l" defTabSz="2194560" rtl="0" eaLnBrk="1" latinLnBrk="0" hangingPunct="1">
        <a:defRPr sz="4320" kern="1200">
          <a:solidFill>
            <a:schemeClr val="tx1"/>
          </a:solidFill>
          <a:latin typeface="+mn-lt"/>
          <a:ea typeface="+mn-ea"/>
          <a:cs typeface="+mn-cs"/>
        </a:defRPr>
      </a:lvl7pPr>
      <a:lvl8pPr marL="7680960" algn="l" defTabSz="2194560" rtl="0" eaLnBrk="1" latinLnBrk="0" hangingPunct="1">
        <a:defRPr sz="4320" kern="1200">
          <a:solidFill>
            <a:schemeClr val="tx1"/>
          </a:solidFill>
          <a:latin typeface="+mn-lt"/>
          <a:ea typeface="+mn-ea"/>
          <a:cs typeface="+mn-cs"/>
        </a:defRPr>
      </a:lvl8pPr>
      <a:lvl9pPr marL="8778240" algn="l" defTabSz="2194560" rtl="0" eaLnBrk="1" latinLnBrk="0" hangingPunct="1">
        <a:defRPr sz="43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Placeholder 44"/>
          <p:cNvSpPr>
            <a:spLocks noGrp="1"/>
          </p:cNvSpPr>
          <p:nvPr>
            <p:ph type="body" sz="quarter" idx="11"/>
          </p:nvPr>
        </p:nvSpPr>
        <p:spPr/>
        <p:txBody>
          <a:bodyPr/>
          <a:lstStyle/>
          <a:p>
            <a:r>
              <a:rPr lang="en-US" dirty="0"/>
              <a:t>James </a:t>
            </a:r>
            <a:r>
              <a:rPr lang="en-US" dirty="0" smtClean="0"/>
              <a:t>M. Fadool</a:t>
            </a:r>
            <a:endParaRPr lang="en-US" dirty="0"/>
          </a:p>
        </p:txBody>
      </p:sp>
      <p:sp>
        <p:nvSpPr>
          <p:cNvPr id="46" name="Text Placeholder 45"/>
          <p:cNvSpPr>
            <a:spLocks noGrp="1"/>
          </p:cNvSpPr>
          <p:nvPr>
            <p:ph type="body" sz="quarter" idx="12"/>
          </p:nvPr>
        </p:nvSpPr>
        <p:spPr/>
        <p:txBody>
          <a:bodyPr/>
          <a:lstStyle/>
          <a:p>
            <a:r>
              <a:rPr lang="en-US" dirty="0"/>
              <a:t>Biological Science</a:t>
            </a:r>
          </a:p>
        </p:txBody>
      </p:sp>
      <p:sp>
        <p:nvSpPr>
          <p:cNvPr id="47" name="Text Placeholder 46"/>
          <p:cNvSpPr>
            <a:spLocks noGrp="1"/>
          </p:cNvSpPr>
          <p:nvPr>
            <p:ph type="body" sz="quarter" idx="13"/>
          </p:nvPr>
        </p:nvSpPr>
        <p:spPr/>
        <p:txBody>
          <a:bodyPr/>
          <a:lstStyle/>
          <a:p>
            <a:r>
              <a:rPr lang="en-US" dirty="0"/>
              <a:t>jfadool@bio.fsu.edu</a:t>
            </a:r>
          </a:p>
        </p:txBody>
      </p:sp>
      <p:sp>
        <p:nvSpPr>
          <p:cNvPr id="7" name="Text Placeholder 6"/>
          <p:cNvSpPr>
            <a:spLocks noGrp="1"/>
          </p:cNvSpPr>
          <p:nvPr>
            <p:ph type="body" sz="quarter" idx="14"/>
          </p:nvPr>
        </p:nvSpPr>
        <p:spPr/>
        <p:txBody>
          <a:bodyPr/>
          <a:lstStyle/>
          <a:p>
            <a:r>
              <a:rPr lang="en-US" dirty="0" smtClean="0"/>
              <a:t>Apply state-of-the-art genome editing tools to </a:t>
            </a:r>
            <a:r>
              <a:rPr lang="en-US" dirty="0"/>
              <a:t>generate </a:t>
            </a:r>
            <a:r>
              <a:rPr lang="en-US" dirty="0" smtClean="0"/>
              <a:t>models for the study of eye development and inherited retinal degenerations.</a:t>
            </a:r>
          </a:p>
          <a:p>
            <a:r>
              <a:rPr lang="en-US" dirty="0"/>
              <a:t>U</a:t>
            </a:r>
            <a:r>
              <a:rPr lang="en-US" dirty="0" smtClean="0"/>
              <a:t>se </a:t>
            </a:r>
            <a:r>
              <a:rPr lang="en-US" dirty="0"/>
              <a:t>our </a:t>
            </a:r>
            <a:r>
              <a:rPr lang="en-US" dirty="0" smtClean="0"/>
              <a:t>in vivo models </a:t>
            </a:r>
            <a:r>
              <a:rPr lang="en-US" dirty="0"/>
              <a:t>of </a:t>
            </a:r>
            <a:r>
              <a:rPr lang="en-US" dirty="0" smtClean="0"/>
              <a:t>retinal disease in </a:t>
            </a:r>
            <a:r>
              <a:rPr lang="en-US" dirty="0"/>
              <a:t>systematic genetic and small molecule screens </a:t>
            </a:r>
            <a:r>
              <a:rPr lang="en-US" dirty="0" smtClean="0"/>
              <a:t>to </a:t>
            </a:r>
            <a:r>
              <a:rPr lang="en-US" dirty="0"/>
              <a:t>identify </a:t>
            </a:r>
            <a:r>
              <a:rPr lang="en-US" dirty="0" smtClean="0"/>
              <a:t>factors that slow </a:t>
            </a:r>
            <a:r>
              <a:rPr lang="en-US" dirty="0"/>
              <a:t>the progression of cell death and </a:t>
            </a:r>
            <a:r>
              <a:rPr lang="en-US" dirty="0" smtClean="0"/>
              <a:t>secondary alterations.</a:t>
            </a:r>
          </a:p>
          <a:p>
            <a:r>
              <a:rPr lang="en-US" dirty="0" smtClean="0"/>
              <a:t>Our work is funded by grants from the NIH/NEI and the Foundation Fighting Blindness.</a:t>
            </a:r>
            <a:endParaRPr lang="en-US" dirty="0"/>
          </a:p>
        </p:txBody>
      </p:sp>
      <p:sp>
        <p:nvSpPr>
          <p:cNvPr id="8" name="Text Placeholder 7"/>
          <p:cNvSpPr>
            <a:spLocks noGrp="1"/>
          </p:cNvSpPr>
          <p:nvPr>
            <p:ph type="body" sz="quarter" idx="15"/>
          </p:nvPr>
        </p:nvSpPr>
        <p:spPr/>
        <p:txBody>
          <a:bodyPr/>
          <a:lstStyle/>
          <a:p>
            <a:r>
              <a:rPr lang="en-US" dirty="0" smtClean="0"/>
              <a:t>Genetic and molecular regulation of the retinal development, neural degenerative diseases and regeneration.</a:t>
            </a:r>
            <a:endParaRPr lang="en-US" dirty="0"/>
          </a:p>
        </p:txBody>
      </p:sp>
      <p:sp>
        <p:nvSpPr>
          <p:cNvPr id="9" name="Text Placeholder 8"/>
          <p:cNvSpPr>
            <a:spLocks noGrp="1"/>
          </p:cNvSpPr>
          <p:nvPr>
            <p:ph type="body" sz="quarter" idx="16"/>
          </p:nvPr>
        </p:nvSpPr>
        <p:spPr/>
        <p:txBody>
          <a:bodyPr/>
          <a:lstStyle/>
          <a:p>
            <a:r>
              <a:rPr lang="en-US" dirty="0" smtClean="0"/>
              <a:t>With over 20 years of experience in zebrafish genetics, we can provide expertise to take advantage of the power of zebrafish genetics for understanding basic cell biology, vertebrate development and human disease; possible applications include gene knock-down strategies, incorporating existing genetic mutations and transgenic lines, and applying genome editing tools to generate precisely defined genetic lesions as models of inherited disorders. </a:t>
            </a:r>
            <a:endParaRPr lang="en-US" dirty="0"/>
          </a:p>
        </p:txBody>
      </p:sp>
      <p:pic>
        <p:nvPicPr>
          <p:cNvPr id="109" name="Picture Placeholder 108"/>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t="5162" b="21870"/>
          <a:stretch/>
        </p:blipFill>
        <p:spPr/>
      </p:pic>
    </p:spTree>
    <p:extLst>
      <p:ext uri="{BB962C8B-B14F-4D97-AF65-F5344CB8AC3E}">
        <p14:creationId xmlns:p14="http://schemas.microsoft.com/office/powerpoint/2010/main" val="100484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3049</TotalTime>
  <Words>152</Words>
  <Application>Microsoft Office PowerPoint</Application>
  <PresentationFormat>Custom</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John</dc:creator>
  <cp:lastModifiedBy>NHMFL</cp:lastModifiedBy>
  <cp:revision>88</cp:revision>
  <dcterms:created xsi:type="dcterms:W3CDTF">2016-03-29T15:11:58Z</dcterms:created>
  <dcterms:modified xsi:type="dcterms:W3CDTF">2016-04-18T19:00:57Z</dcterms:modified>
</cp:coreProperties>
</file>