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Greg </a:t>
            </a:r>
            <a:r>
              <a:rPr lang="en-US"/>
              <a:t>Riccardi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School of Information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griccardi@fsu.edu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Health Informatics</a:t>
            </a:r>
          </a:p>
          <a:p>
            <a:r>
              <a:rPr lang="en-US" dirty="0" smtClean="0"/>
              <a:t>We are collecting health records as part of the </a:t>
            </a:r>
            <a:r>
              <a:rPr lang="en-US" dirty="0" err="1" smtClean="0"/>
              <a:t>OneFlorida</a:t>
            </a:r>
            <a:r>
              <a:rPr lang="en-US" dirty="0" smtClean="0"/>
              <a:t> Data Trust using resources at the FSU Research Computing Center</a:t>
            </a:r>
          </a:p>
          <a:p>
            <a:r>
              <a:rPr lang="en-US" dirty="0" smtClean="0"/>
              <a:t>Funded through the College of Medicine in collaboration with UF</a:t>
            </a:r>
          </a:p>
          <a:p>
            <a:pPr lvl="1"/>
            <a:r>
              <a:rPr lang="en-US" dirty="0" smtClean="0"/>
              <a:t>PCORI</a:t>
            </a:r>
          </a:p>
          <a:p>
            <a:pPr lvl="1"/>
            <a:r>
              <a:rPr lang="en-US" dirty="0" smtClean="0"/>
              <a:t>CTSA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Integration of health records across a broad spectrum of providers and using those records for Comparative Effectiveness Research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have many years of experience working with scientists on their informatics needs. My background in computer science and current work with the School of Information and the College </a:t>
            </a:r>
            <a:r>
              <a:rPr lang="en-US" smtClean="0"/>
              <a:t>of Medicine makes </a:t>
            </a:r>
            <a:r>
              <a:rPr lang="en-US" dirty="0" smtClean="0"/>
              <a:t>me well-positioned to understand data and information and to prepare information for use in data-intensive research</a:t>
            </a:r>
            <a:endParaRPr lang="en-US" dirty="0"/>
          </a:p>
        </p:txBody>
      </p:sp>
      <p:pic>
        <p:nvPicPr>
          <p:cNvPr id="92" name="Picture Placeholder 9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" b="30132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2997</TotalTime>
  <Words>107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75</cp:revision>
  <dcterms:created xsi:type="dcterms:W3CDTF">2016-03-29T15:11:58Z</dcterms:created>
  <dcterms:modified xsi:type="dcterms:W3CDTF">2016-04-18T19:08:24Z</dcterms:modified>
</cp:coreProperties>
</file>