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9" d="100"/>
          <a:sy n="29" d="100"/>
        </p:scale>
        <p:origin x="-2574" y="-7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Gregg Stanwood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gregg.stanwood@med.fsu.edu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Dopamine </a:t>
            </a:r>
            <a:r>
              <a:rPr lang="en-US" dirty="0"/>
              <a:t>Receptors Modulate </a:t>
            </a:r>
            <a:r>
              <a:rPr lang="en-US" dirty="0" smtClean="0"/>
              <a:t>Brain </a:t>
            </a:r>
            <a:r>
              <a:rPr lang="en-US" dirty="0"/>
              <a:t>Development and Neuropsychiatric </a:t>
            </a:r>
            <a:r>
              <a:rPr lang="en-US" dirty="0" smtClean="0"/>
              <a:t>Behaviors – funded by NIMH and NARSAD</a:t>
            </a:r>
          </a:p>
          <a:p>
            <a:r>
              <a:rPr lang="en-US" dirty="0" smtClean="0"/>
              <a:t>Incretin Receptors </a:t>
            </a:r>
            <a:r>
              <a:rPr lang="en-US" dirty="0"/>
              <a:t>and Psychostimulant </a:t>
            </a:r>
            <a:r>
              <a:rPr lang="en-US" dirty="0" smtClean="0"/>
              <a:t>Addiction – funded by NIDA</a:t>
            </a:r>
          </a:p>
          <a:p>
            <a:r>
              <a:rPr lang="en-US" dirty="0"/>
              <a:t>Prodromal Molecular Foundations of Mood </a:t>
            </a:r>
            <a:r>
              <a:rPr lang="en-US" dirty="0" smtClean="0"/>
              <a:t>Disorders – funded by FSU 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Developmental </a:t>
            </a:r>
            <a:r>
              <a:rPr lang="en-US" dirty="0"/>
              <a:t>origins of brain disorders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am a neuroscientist, a pharmacologist, and a developmental biologist/toxicologist.  I have broad interest and expertise in the basis of brain disorders – both psychiatric and neurological.  My lab works on animal models, especially mice.  We are very collaborative and interdisciplinary.</a:t>
            </a:r>
            <a:endParaRPr lang="en-US" dirty="0"/>
          </a:p>
        </p:txBody>
      </p:sp>
      <p:pic>
        <p:nvPicPr>
          <p:cNvPr id="95" name="Picture Placeholder 9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0" y="1476375"/>
            <a:ext cx="7539903" cy="9215438"/>
          </a:xfrm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92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Kate</cp:lastModifiedBy>
  <cp:revision>77</cp:revision>
  <dcterms:created xsi:type="dcterms:W3CDTF">2016-03-29T15:11:58Z</dcterms:created>
  <dcterms:modified xsi:type="dcterms:W3CDTF">2016-04-04T19:37:55Z</dcterms:modified>
</cp:coreProperties>
</file>