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>
        <p:scale>
          <a:sx n="50" d="100"/>
          <a:sy n="50" d="100"/>
        </p:scale>
        <p:origin x="-72" y="490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Fanxiu</a:t>
            </a:r>
            <a:r>
              <a:rPr lang="en-US" dirty="0"/>
              <a:t> Zhu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Biological Science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fzhu@bio.fsu.edu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Roles of KSHV ORF45 in viral immune evasion and replication. Funded by NIDCR/NIH.</a:t>
            </a:r>
          </a:p>
          <a:p>
            <a:r>
              <a:rPr lang="en-US" dirty="0"/>
              <a:t>Subversion of </a:t>
            </a:r>
            <a:r>
              <a:rPr lang="en-US" dirty="0" err="1"/>
              <a:t>cGAS</a:t>
            </a:r>
            <a:r>
              <a:rPr lang="en-US" dirty="0"/>
              <a:t> DNA sensing by KSHV: Roles of ORF52/</a:t>
            </a:r>
            <a:r>
              <a:rPr lang="en-US" dirty="0" err="1" smtClean="0"/>
              <a:t>KicGAS</a:t>
            </a:r>
            <a:r>
              <a:rPr lang="en-US" dirty="0" smtClean="0"/>
              <a:t>. Funded by NIDCR/NIH.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iruses and human cancers.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 virologist with more than 25 years of experience with different viruses, I have learned many aspects of biology from the viruses. </a:t>
            </a:r>
            <a:r>
              <a:rPr lang="en-US" dirty="0"/>
              <a:t>I</a:t>
            </a:r>
            <a:r>
              <a:rPr lang="en-US" dirty="0" smtClean="0"/>
              <a:t> have expertise in DNA tumor viruses, innate immunity, cellular kinase signaling, protein post-translation modifications, and etc. I’ll be happy to collaborate with anyone with complementary expertise.</a:t>
            </a:r>
            <a:endParaRPr lang="en-US" dirty="0"/>
          </a:p>
        </p:txBody>
      </p:sp>
      <p:pic>
        <p:nvPicPr>
          <p:cNvPr id="72" name="Picture Placeholder 71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" b="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3018</TotalTime>
  <Words>99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68</cp:revision>
  <dcterms:created xsi:type="dcterms:W3CDTF">2016-03-29T15:11:58Z</dcterms:created>
  <dcterms:modified xsi:type="dcterms:W3CDTF">2016-04-18T18:50:21Z</dcterms:modified>
</cp:coreProperties>
</file>