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a:t>Daniel Kaplan</a:t>
            </a:r>
            <a:endParaRPr lang="en-US" dirty="0"/>
          </a:p>
        </p:txBody>
      </p:sp>
      <p:sp>
        <p:nvSpPr>
          <p:cNvPr id="46" name="Text Placeholder 45"/>
          <p:cNvSpPr>
            <a:spLocks noGrp="1"/>
          </p:cNvSpPr>
          <p:nvPr>
            <p:ph type="body" sz="quarter" idx="12"/>
          </p:nvPr>
        </p:nvSpPr>
        <p:spPr/>
        <p:txBody>
          <a:bodyPr/>
          <a:lstStyle/>
          <a:p>
            <a:r>
              <a:rPr lang="en-US" dirty="0"/>
              <a:t>Biomedical Sciences</a:t>
            </a:r>
          </a:p>
        </p:txBody>
      </p:sp>
      <p:sp>
        <p:nvSpPr>
          <p:cNvPr id="47" name="Text Placeholder 46"/>
          <p:cNvSpPr>
            <a:spLocks noGrp="1"/>
          </p:cNvSpPr>
          <p:nvPr>
            <p:ph type="body" sz="quarter" idx="13"/>
          </p:nvPr>
        </p:nvSpPr>
        <p:spPr/>
        <p:txBody>
          <a:bodyPr/>
          <a:lstStyle/>
          <a:p>
            <a:r>
              <a:rPr lang="en-US" dirty="0"/>
              <a:t>daniel.kaplan@med.fsu.edu</a:t>
            </a:r>
          </a:p>
        </p:txBody>
      </p:sp>
      <p:sp>
        <p:nvSpPr>
          <p:cNvPr id="7" name="Text Placeholder 6"/>
          <p:cNvSpPr>
            <a:spLocks noGrp="1"/>
          </p:cNvSpPr>
          <p:nvPr>
            <p:ph type="body" sz="quarter" idx="14"/>
          </p:nvPr>
        </p:nvSpPr>
        <p:spPr/>
        <p:txBody>
          <a:bodyPr/>
          <a:lstStyle/>
          <a:p>
            <a:r>
              <a:rPr lang="en-US" dirty="0" smtClean="0"/>
              <a:t>My current research focuses on the initiation of DNA replication in budding yeast and human cells. In addition, we are studying how DNA replication proteins may function as potential diagnostic and prognostic markers for </a:t>
            </a:r>
            <a:r>
              <a:rPr lang="en-US" dirty="0"/>
              <a:t>cancer. We are also determining how histone and histone chaperones regulate replication initiation. </a:t>
            </a:r>
          </a:p>
        </p:txBody>
      </p:sp>
      <p:sp>
        <p:nvSpPr>
          <p:cNvPr id="8" name="Text Placeholder 7"/>
          <p:cNvSpPr>
            <a:spLocks noGrp="1"/>
          </p:cNvSpPr>
          <p:nvPr>
            <p:ph type="body" sz="quarter" idx="15"/>
          </p:nvPr>
        </p:nvSpPr>
        <p:spPr/>
        <p:txBody>
          <a:bodyPr/>
          <a:lstStyle/>
          <a:p>
            <a:r>
              <a:rPr lang="en-US" dirty="0" smtClean="0"/>
              <a:t>DNA Replication, Genome Maintenance, and Cancer</a:t>
            </a:r>
            <a:endParaRPr lang="en-US" dirty="0"/>
          </a:p>
        </p:txBody>
      </p:sp>
      <p:sp>
        <p:nvSpPr>
          <p:cNvPr id="9" name="Text Placeholder 8"/>
          <p:cNvSpPr>
            <a:spLocks noGrp="1"/>
          </p:cNvSpPr>
          <p:nvPr>
            <p:ph type="body" sz="quarter" idx="16"/>
          </p:nvPr>
        </p:nvSpPr>
        <p:spPr/>
        <p:txBody>
          <a:bodyPr/>
          <a:lstStyle/>
          <a:p>
            <a:r>
              <a:rPr lang="en-US" dirty="0" smtClean="0"/>
              <a:t>I have expertise in DNA replication biology and biochemistry, and I am </a:t>
            </a:r>
            <a:r>
              <a:rPr lang="en-US" smtClean="0"/>
              <a:t>expert in </a:t>
            </a:r>
            <a:r>
              <a:rPr lang="en-US" dirty="0" smtClean="0"/>
              <a:t>biochemical techniques to determine how DNA replication is initiated.</a:t>
            </a:r>
            <a:endParaRPr lang="en-US" dirty="0"/>
          </a:p>
        </p:txBody>
      </p:sp>
      <p:pic>
        <p:nvPicPr>
          <p:cNvPr id="50" name="Picture Placeholder 49"/>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9909" r="9909"/>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2976</TotalTime>
  <Words>89</Words>
  <Application>Microsoft Office PowerPoint</Application>
  <PresentationFormat>Custom</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55</cp:revision>
  <dcterms:created xsi:type="dcterms:W3CDTF">2016-03-29T15:11:58Z</dcterms:created>
  <dcterms:modified xsi:type="dcterms:W3CDTF">2016-04-18T18:50:16Z</dcterms:modified>
</cp:coreProperties>
</file>