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8" autoAdjust="0"/>
    <p:restoredTop sz="94660"/>
  </p:normalViewPr>
  <p:slideViewPr>
    <p:cSldViewPr snapToGrid="0">
      <p:cViewPr>
        <p:scale>
          <a:sx n="24" d="100"/>
          <a:sy n="24" d="100"/>
        </p:scale>
        <p:origin x="-2934" y="-618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err="1"/>
              <a:t>Choogon</a:t>
            </a:r>
            <a:r>
              <a:rPr lang="en-US"/>
              <a:t> Lee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Biomedical Sciences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choogon.lee@med.fsu.edu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Synthetic biological clocks to drive circadian rhythms and cell cycle in a regulated manner, Funded by NIH</a:t>
            </a:r>
          </a:p>
          <a:p>
            <a:r>
              <a:rPr lang="en-US" dirty="0" smtClean="0"/>
              <a:t>On/off switch for boosting metabolism (glycolysis and TCA cycle)</a:t>
            </a:r>
          </a:p>
          <a:p>
            <a:r>
              <a:rPr lang="en-US" dirty="0" smtClean="0"/>
              <a:t>New immunoassay technique for detecting antibodies that are diagnostic for HIV infection 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Synthetic genetic circuits to control our physiology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I have two decades of expertise in molecular biology and am available to </a:t>
            </a:r>
            <a:r>
              <a:rPr lang="en-US" dirty="0" smtClean="0"/>
              <a:t>consult/collaborate </a:t>
            </a:r>
            <a:r>
              <a:rPr lang="en-US" dirty="0"/>
              <a:t>on any molecular biology experiments involving mammalian physiology. For example, I can solve problems relating to designing/implementing artificial genetic circuits in mammalian cells for biotechnology and gene </a:t>
            </a:r>
            <a:r>
              <a:rPr lang="en-US" dirty="0" smtClean="0"/>
              <a:t>therapy and </a:t>
            </a:r>
            <a:r>
              <a:rPr lang="en-US" dirty="0"/>
              <a:t>developing new diagnostic </a:t>
            </a:r>
            <a:r>
              <a:rPr lang="en-US" dirty="0" smtClean="0"/>
              <a:t>immunoassays and new biochemical assays.</a:t>
            </a:r>
            <a:r>
              <a:rPr lang="en-US" dirty="0"/>
              <a:t> </a:t>
            </a:r>
          </a:p>
        </p:txBody>
      </p:sp>
      <p:pic>
        <p:nvPicPr>
          <p:cNvPr id="37" name="Picture Placeholder 36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554" y="1476375"/>
            <a:ext cx="7987755" cy="9215438"/>
          </a:xfrm>
        </p:spPr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4276</TotalTime>
  <Words>107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Kate</cp:lastModifiedBy>
  <cp:revision>58</cp:revision>
  <dcterms:created xsi:type="dcterms:W3CDTF">2016-03-29T15:11:58Z</dcterms:created>
  <dcterms:modified xsi:type="dcterms:W3CDTF">2016-04-04T15:36:07Z</dcterms:modified>
</cp:coreProperties>
</file>