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 snapToGrid="0">
      <p:cViewPr>
        <p:scale>
          <a:sx n="50" d="100"/>
          <a:sy n="50" d="100"/>
        </p:scale>
        <p:origin x="-72" y="2418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0277" y="750277"/>
            <a:ext cx="20445046" cy="31417846"/>
          </a:xfrm>
          <a:prstGeom prst="rect">
            <a:avLst/>
          </a:prstGeom>
          <a:noFill/>
          <a:ln w="190500"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82713" y="1476375"/>
            <a:ext cx="9215437" cy="921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Kate Herron will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3" y="2711768"/>
            <a:ext cx="10158412" cy="99211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61663" y="1873747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761663" y="5188701"/>
            <a:ext cx="10158412" cy="20443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Department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61663" y="4419260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761663" y="8994636"/>
            <a:ext cx="10158412" cy="10838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email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61663" y="822519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82712" y="12428654"/>
            <a:ext cx="19259867" cy="5836486"/>
          </a:xfrm>
          <a:prstGeom prst="rect">
            <a:avLst/>
          </a:prstGeom>
        </p:spPr>
        <p:txBody>
          <a:bodyPr/>
          <a:lstStyle>
            <a:lvl1pPr marL="685800" marR="0" indent="-685800" algn="l" defTabSz="219456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add your most recent research/creative endeavor– what have you been working on, and if a grant, who funded your work?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82713" y="11544913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Research: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82712" y="19789272"/>
            <a:ext cx="19259867" cy="1967601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enter your broad areas of interest in one brief phrase.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382713" y="18905531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 am Interested in: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382712" y="23569226"/>
            <a:ext cx="19259867" cy="7794694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What research/creative strengths would you bring to a collaborative proposal?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382713" y="2268548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  <a:prstGeom prst="rect">
            <a:avLst/>
          </a:prstGeo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6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4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Beth </a:t>
            </a:r>
            <a:r>
              <a:rPr lang="en-US"/>
              <a:t>Stroupe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Biological </a:t>
            </a:r>
            <a:r>
              <a:rPr lang="en-US" dirty="0" smtClean="0"/>
              <a:t>Science</a:t>
            </a:r>
          </a:p>
          <a:p>
            <a:r>
              <a:rPr lang="en-US" dirty="0" smtClean="0"/>
              <a:t>Institute of Molecular Biophysics</a:t>
            </a:r>
            <a:endParaRPr lang="en-US" dirty="0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mestroupe@bio.fsu.edu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am interested in understanding the structural biology of molecules that are involved in basic cellular function. Of particular interest are molecules important for sulfur metabolism in </a:t>
            </a:r>
            <a:r>
              <a:rPr lang="en-US" i="1" dirty="0" smtClean="0"/>
              <a:t>Escherichia coli</a:t>
            </a:r>
            <a:r>
              <a:rPr lang="en-US" dirty="0" smtClean="0"/>
              <a:t> (funded by the NSF) and </a:t>
            </a:r>
            <a:r>
              <a:rPr lang="en-US" i="1" dirty="0" smtClean="0"/>
              <a:t>Mycobacterium tuberculosis</a:t>
            </a:r>
            <a:r>
              <a:rPr lang="en-US" dirty="0" smtClean="0"/>
              <a:t> (new grant application to the NIH).  Additionally, we are funded through a subcontract from TSRI-FL and the NIH to study ribosome assembly. We use a combination of biochemistry, X-ray crystallography, and cryogenic 3D microscopy (</a:t>
            </a:r>
            <a:r>
              <a:rPr lang="en-US" dirty="0" err="1" smtClean="0"/>
              <a:t>cryo</a:t>
            </a:r>
            <a:r>
              <a:rPr lang="en-US" dirty="0" smtClean="0"/>
              <a:t>-EM) to explore these molecules.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 am interested in understanding the structural biology of molecules that are involved in basic cellular function.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 smtClean="0"/>
              <a:t>Cryo</a:t>
            </a:r>
            <a:r>
              <a:rPr lang="en-US" dirty="0" smtClean="0"/>
              <a:t>-EM has recently exploded into the research scene with new technology that allows higher-than-ever resolution. This puts it on par with X-ray crystallography in terms of its potential in drug discovery efforts. It is exciting to be at the fore-front of this revolution because FSU is an important player, being one of the first public research institutions to acquire a Titan </a:t>
            </a:r>
            <a:r>
              <a:rPr lang="en-US" dirty="0" err="1" smtClean="0"/>
              <a:t>Krios</a:t>
            </a:r>
            <a:r>
              <a:rPr lang="en-US" dirty="0" smtClean="0"/>
              <a:t> (FEI) instrument. </a:t>
            </a:r>
            <a:endParaRPr lang="en-US" dirty="0"/>
          </a:p>
        </p:txBody>
      </p:sp>
      <p:pic>
        <p:nvPicPr>
          <p:cNvPr id="5" name="Picture Placeholder 4" descr="HEAD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48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3128</TotalTime>
  <Words>184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</dc:creator>
  <cp:lastModifiedBy>NHMFL</cp:lastModifiedBy>
  <cp:revision>44</cp:revision>
  <dcterms:created xsi:type="dcterms:W3CDTF">2016-03-29T15:11:58Z</dcterms:created>
  <dcterms:modified xsi:type="dcterms:W3CDTF">2016-04-18T18:50:06Z</dcterms:modified>
</cp:coreProperties>
</file>